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417" r:id="rId2"/>
    <p:sldId id="373" r:id="rId3"/>
    <p:sldId id="412" r:id="rId4"/>
    <p:sldId id="385" r:id="rId5"/>
    <p:sldId id="386" r:id="rId6"/>
    <p:sldId id="387" r:id="rId7"/>
    <p:sldId id="388" r:id="rId8"/>
    <p:sldId id="414" r:id="rId9"/>
    <p:sldId id="390" r:id="rId10"/>
    <p:sldId id="391" r:id="rId11"/>
    <p:sldId id="392" r:id="rId12"/>
    <p:sldId id="393" r:id="rId13"/>
    <p:sldId id="415" r:id="rId14"/>
    <p:sldId id="395" r:id="rId15"/>
    <p:sldId id="396" r:id="rId16"/>
    <p:sldId id="397" r:id="rId17"/>
    <p:sldId id="398" r:id="rId18"/>
    <p:sldId id="416" r:id="rId19"/>
    <p:sldId id="400" r:id="rId20"/>
    <p:sldId id="401" r:id="rId21"/>
    <p:sldId id="402" r:id="rId22"/>
    <p:sldId id="403" r:id="rId23"/>
    <p:sldId id="418" r:id="rId24"/>
  </p:sldIdLst>
  <p:sldSz cx="12192000" cy="6858000"/>
  <p:notesSz cx="6858000" cy="9144000"/>
  <p:embeddedFontLst>
    <p:embeddedFont>
      <p:font typeface="DFPOP1-W9" panose="02010600030101010101" charset="-128"/>
      <p:regular r:id="rId27"/>
    </p:embeddedFont>
    <p:embeddedFont>
      <p:font typeface="黑体-繁" panose="03000509000000000000" pitchFamily="65" charset="-122"/>
      <p:regular r:id="rId28"/>
    </p:embeddedFont>
    <p:embeddedFont>
      <p:font typeface="Agency FB" panose="020B0503020202020204" pitchFamily="34" charset="0"/>
      <p:regular r:id="rId29"/>
      <p:bold r:id="rId30"/>
    </p:embeddedFont>
    <p:embeddedFont>
      <p:font typeface="Calibri" panose="020F0502020204030204" pitchFamily="34" charset="0"/>
      <p:regular r:id="rId31"/>
      <p:bold r:id="rId32"/>
      <p:italic r:id="rId33"/>
      <p:boldItalic r:id="rId34"/>
    </p:embeddedFont>
    <p:embeddedFont>
      <p:font typeface="Impact" panose="020B0806030902050204" pitchFamily="34" charset="0"/>
      <p:regular r:id="rId35"/>
    </p:embeddedFont>
    <p:embeddedFont>
      <p:font typeface="华文细黑" panose="02010600040101010101" pitchFamily="2"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CD5"/>
    <a:srgbClr val="EEAF1D"/>
    <a:srgbClr val="D2365A"/>
    <a:srgbClr val="D89868"/>
    <a:srgbClr val="FBF0E6"/>
    <a:srgbClr val="FBDFCD"/>
    <a:srgbClr val="FFEACC"/>
    <a:srgbClr val="CB0A26"/>
    <a:srgbClr val="CC729B"/>
    <a:srgbClr val="2691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18" autoAdjust="0"/>
  </p:normalViewPr>
  <p:slideViewPr>
    <p:cSldViewPr snapToGrid="0">
      <p:cViewPr varScale="1">
        <p:scale>
          <a:sx n="86" d="100"/>
          <a:sy n="86" d="100"/>
        </p:scale>
        <p:origin x="180"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72670-D0B9-4A58-A3DF-C75E6FD5936E}"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500A4-2FC7-4E71-869B-4B1AFD5F3A8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83E69D8-B908-4072-8F4C-9FB1A7EA58D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7E8FEA-3AC9-4DE1-B0CA-FA2A2FC791B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7E8FEA-3AC9-4DE1-B0CA-FA2A2FC791B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83E69D8-B908-4072-8F4C-9FB1A7EA58D5}"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7E8FEA-3AC9-4DE1-B0CA-FA2A2FC791B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7E8FEA-3AC9-4DE1-B0CA-FA2A2FC791B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93DB1-7F6C-4615-B4B1-D088D10047F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_节标题">
    <p:bg>
      <p:bgPr>
        <a:solidFill>
          <a:schemeClr val="accent1">
            <a:alpha val="5000"/>
          </a:schemeClr>
        </a:solidFill>
        <a:effectLst/>
      </p:bgPr>
    </p:bg>
    <p:spTree>
      <p:nvGrpSpPr>
        <p:cNvPr id="1" name=""/>
        <p:cNvGrpSpPr/>
        <p:nvPr/>
      </p:nvGrpSpPr>
      <p:grpSpPr>
        <a:xfrm>
          <a:off x="0" y="0"/>
          <a:ext cx="0" cy="0"/>
          <a:chOff x="0" y="0"/>
          <a:chExt cx="0" cy="0"/>
        </a:xfrm>
      </p:grpSpPr>
    </p:spTree>
  </p:cSld>
  <p:clrMapOvr>
    <a:masterClrMapping/>
  </p:clrMapOvr>
  <p:transition spd="slow"/>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Light" panose="020B0502040204020203" pitchFamily="34" charset="-122"/>
              </a:defRPr>
            </a:lvl1pPr>
          </a:lstStyle>
          <a:p>
            <a:fld id="{BB9B6E86-A6BB-48CD-A263-B8E28C700D4F}" type="datetimeFigureOut">
              <a:rPr lang="zh-CN" altLang="en-US" smtClean="0"/>
              <a:t>2020/10/22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Light" panose="020B0502040204020203"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Light" panose="020B0502040204020203" pitchFamily="34" charset="-122"/>
              </a:defRPr>
            </a:lvl1pPr>
          </a:lstStyle>
          <a:p>
            <a:fld id="{FE1E4F4C-FBC5-40C9-BF6F-0796B22E846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0.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3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9" name="文本框 28"/>
          <p:cNvSpPr txBox="1"/>
          <p:nvPr/>
        </p:nvSpPr>
        <p:spPr>
          <a:xfrm>
            <a:off x="4803464" y="3627523"/>
            <a:ext cx="7388536" cy="584775"/>
          </a:xfrm>
          <a:prstGeom prst="rect">
            <a:avLst/>
          </a:prstGeom>
          <a:noFill/>
        </p:spPr>
        <p:txBody>
          <a:bodyPr wrap="square" rtlCol="0">
            <a:spAutoFit/>
          </a:bodyPr>
          <a:lstStyle/>
          <a:p>
            <a:pPr algn="ctr"/>
            <a:r>
              <a:rPr lang="en-US" altLang="zh-CN" sz="3200" dirty="0">
                <a:solidFill>
                  <a:schemeClr val="bg1"/>
                </a:solidFill>
                <a:latin typeface="华康娃娃体W5" panose="040B0509000000000000" pitchFamily="81" charset="-122"/>
                <a:ea typeface="华康娃娃体W5" panose="040B0509000000000000" pitchFamily="81" charset="-122"/>
              </a:rPr>
              <a:t> </a:t>
            </a:r>
            <a:r>
              <a:rPr lang="en-US" altLang="zh-CN" sz="3200" dirty="0">
                <a:solidFill>
                  <a:schemeClr val="bg1"/>
                </a:solidFill>
                <a:latin typeface="+mn-ea"/>
              </a:rPr>
              <a:t>Blue Whale Cures wind  template</a:t>
            </a:r>
            <a:endParaRPr lang="zh-CN" altLang="en-US" sz="3200" dirty="0">
              <a:solidFill>
                <a:schemeClr val="bg1"/>
              </a:solidFill>
              <a:latin typeface="+mn-ea"/>
            </a:endParaRPr>
          </a:p>
        </p:txBody>
      </p:sp>
      <p:sp>
        <p:nvSpPr>
          <p:cNvPr id="6" name="文本框 5"/>
          <p:cNvSpPr txBox="1"/>
          <p:nvPr/>
        </p:nvSpPr>
        <p:spPr>
          <a:xfrm>
            <a:off x="4803464" y="1446885"/>
            <a:ext cx="7339220" cy="2308324"/>
          </a:xfrm>
          <a:prstGeom prst="rect">
            <a:avLst/>
          </a:prstGeom>
          <a:noFill/>
        </p:spPr>
        <p:txBody>
          <a:bodyPr wrap="square" rtlCol="0">
            <a:spAutoFit/>
          </a:bodyPr>
          <a:lstStyle/>
          <a:p>
            <a:pPr algn="ctr"/>
            <a:r>
              <a:rPr lang="zh-CN" altLang="en-US" sz="7200" dirty="0">
                <a:solidFill>
                  <a:schemeClr val="bg1"/>
                </a:solidFill>
                <a:latin typeface="黑体-繁" panose="03000509000000000000" pitchFamily="65" charset="-122"/>
                <a:ea typeface="黑体-繁" panose="03000509000000000000" pitchFamily="65" charset="-122"/>
              </a:rPr>
              <a:t> 蓝色鲸鱼唯美</a:t>
            </a:r>
            <a:endParaRPr lang="en-US" altLang="zh-CN" sz="7200" dirty="0">
              <a:solidFill>
                <a:schemeClr val="bg1"/>
              </a:solidFill>
              <a:latin typeface="黑体-繁" panose="03000509000000000000" pitchFamily="65" charset="-122"/>
              <a:ea typeface="黑体-繁" panose="03000509000000000000" pitchFamily="65" charset="-122"/>
            </a:endParaRPr>
          </a:p>
          <a:p>
            <a:pPr algn="ctr"/>
            <a:r>
              <a:rPr lang="zh-CN" altLang="en-US" sz="7200" dirty="0">
                <a:solidFill>
                  <a:schemeClr val="bg1"/>
                </a:solidFill>
                <a:latin typeface="黑体-繁" panose="03000509000000000000" pitchFamily="65" charset="-122"/>
                <a:ea typeface="黑体-繁" panose="03000509000000000000" pitchFamily="65" charset="-122"/>
              </a:rPr>
              <a:t>治愈风</a:t>
            </a:r>
            <a:r>
              <a:rPr lang="en-US" altLang="zh-CN" sz="7200" dirty="0">
                <a:solidFill>
                  <a:schemeClr val="bg1"/>
                </a:solidFill>
                <a:latin typeface="黑体-繁" panose="03000509000000000000" pitchFamily="65" charset="-122"/>
                <a:ea typeface="黑体-繁" panose="03000509000000000000" pitchFamily="65" charset="-122"/>
              </a:rPr>
              <a:t>PPT</a:t>
            </a:r>
            <a:r>
              <a:rPr lang="zh-CN" altLang="en-US" sz="7200" dirty="0">
                <a:solidFill>
                  <a:schemeClr val="bg1"/>
                </a:solidFill>
                <a:latin typeface="黑体-繁" panose="03000509000000000000" pitchFamily="65" charset="-122"/>
                <a:ea typeface="黑体-繁" panose="03000509000000000000" pitchFamily="65" charset="-122"/>
              </a:rPr>
              <a:t>模板</a:t>
            </a:r>
          </a:p>
        </p:txBody>
      </p:sp>
      <p:sp>
        <p:nvSpPr>
          <p:cNvPr id="5" name="矩形 4"/>
          <p:cNvSpPr/>
          <p:nvPr/>
        </p:nvSpPr>
        <p:spPr>
          <a:xfrm>
            <a:off x="7889977" y="453782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gency FB" panose="020B0503020202020204" pitchFamily="34" charset="0"/>
              <a:ea typeface="华康娃娃体W5" panose="040B0509000000000000" pitchFamily="81" charset="-122"/>
            </a:endParaRPr>
          </a:p>
        </p:txBody>
      </p:sp>
      <p:sp>
        <p:nvSpPr>
          <p:cNvPr id="4" name="文本框 3"/>
          <p:cNvSpPr txBox="1"/>
          <p:nvPr/>
        </p:nvSpPr>
        <p:spPr>
          <a:xfrm>
            <a:off x="7771801" y="4547593"/>
            <a:ext cx="1576711" cy="318100"/>
          </a:xfrm>
          <a:prstGeom prst="rect">
            <a:avLst/>
          </a:prstGeom>
          <a:noFill/>
        </p:spPr>
        <p:txBody>
          <a:bodyPr wrap="square" rtlCol="0">
            <a:spAutoFit/>
          </a:bodyPr>
          <a:lstStyle/>
          <a:p>
            <a:pPr algn="ctr"/>
            <a:r>
              <a:rPr lang="zh-CN" altLang="en-US" sz="1465" dirty="0">
                <a:solidFill>
                  <a:schemeClr val="accent1"/>
                </a:solidFill>
                <a:latin typeface="Agency FB" panose="020B0503020202020204" pitchFamily="34" charset="0"/>
                <a:ea typeface="华康娃娃体W5" panose="040B0509000000000000" pitchFamily="81" charset="-122"/>
              </a:rPr>
              <a:t>创意 </a:t>
            </a:r>
            <a:r>
              <a:rPr lang="en-US" altLang="zh-CN" sz="1465" dirty="0">
                <a:solidFill>
                  <a:schemeClr val="accent1"/>
                </a:solidFill>
                <a:latin typeface="Agency FB" panose="020B0503020202020204" pitchFamily="34" charset="0"/>
                <a:ea typeface="华康娃娃体W5" panose="040B0509000000000000" pitchFamily="81" charset="-122"/>
              </a:rPr>
              <a:t>Creative</a:t>
            </a:r>
            <a:endParaRPr lang="zh-CN" altLang="en-US" sz="1465" dirty="0">
              <a:solidFill>
                <a:schemeClr val="accent1"/>
              </a:solidFill>
              <a:latin typeface="Agency FB" panose="020B0503020202020204" pitchFamily="34" charset="0"/>
              <a:ea typeface="华康娃娃体W5" panose="040B0509000000000000" pitchFamily="81" charset="-122"/>
            </a:endParaRPr>
          </a:p>
        </p:txBody>
      </p:sp>
      <p:sp>
        <p:nvSpPr>
          <p:cNvPr id="17" name="矩形 16"/>
          <p:cNvSpPr/>
          <p:nvPr/>
        </p:nvSpPr>
        <p:spPr>
          <a:xfrm>
            <a:off x="6256522" y="452805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gency FB" panose="020B0503020202020204" pitchFamily="34" charset="0"/>
              <a:ea typeface="华康娃娃体W5" panose="040B0509000000000000" pitchFamily="81" charset="-122"/>
            </a:endParaRPr>
          </a:p>
        </p:txBody>
      </p:sp>
      <p:sp>
        <p:nvSpPr>
          <p:cNvPr id="18" name="文本框 17"/>
          <p:cNvSpPr txBox="1"/>
          <p:nvPr/>
        </p:nvSpPr>
        <p:spPr>
          <a:xfrm>
            <a:off x="6138346" y="4537823"/>
            <a:ext cx="1576711" cy="318100"/>
          </a:xfrm>
          <a:prstGeom prst="rect">
            <a:avLst/>
          </a:prstGeom>
          <a:noFill/>
        </p:spPr>
        <p:txBody>
          <a:bodyPr wrap="square" rtlCol="0">
            <a:spAutoFit/>
          </a:bodyPr>
          <a:lstStyle/>
          <a:p>
            <a:pPr algn="ctr"/>
            <a:r>
              <a:rPr lang="zh-CN" altLang="en-US" sz="1465" dirty="0">
                <a:solidFill>
                  <a:schemeClr val="accent1"/>
                </a:solidFill>
                <a:latin typeface="Agency FB" panose="020B0503020202020204" pitchFamily="34" charset="0"/>
                <a:ea typeface="华康娃娃体W5" panose="040B0509000000000000" pitchFamily="81" charset="-122"/>
              </a:rPr>
              <a:t>时尚 </a:t>
            </a:r>
            <a:r>
              <a:rPr lang="en-US" altLang="zh-CN" sz="1465" dirty="0">
                <a:solidFill>
                  <a:schemeClr val="accent1"/>
                </a:solidFill>
                <a:latin typeface="Agency FB" panose="020B0503020202020204" pitchFamily="34" charset="0"/>
                <a:ea typeface="华康娃娃体W5" panose="040B0509000000000000" pitchFamily="81" charset="-122"/>
              </a:rPr>
              <a:t>Fashion</a:t>
            </a:r>
            <a:endParaRPr lang="zh-CN" altLang="en-US" sz="1465" dirty="0">
              <a:solidFill>
                <a:schemeClr val="accent1"/>
              </a:solidFill>
              <a:latin typeface="Agency FB" panose="020B0503020202020204" pitchFamily="34" charset="0"/>
              <a:ea typeface="华康娃娃体W5" panose="040B0509000000000000" pitchFamily="81" charset="-122"/>
            </a:endParaRPr>
          </a:p>
        </p:txBody>
      </p:sp>
      <p:sp>
        <p:nvSpPr>
          <p:cNvPr id="20" name="矩形 19"/>
          <p:cNvSpPr/>
          <p:nvPr/>
        </p:nvSpPr>
        <p:spPr>
          <a:xfrm>
            <a:off x="9526931" y="453782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gency FB" panose="020B0503020202020204" pitchFamily="34" charset="0"/>
              <a:ea typeface="华康娃娃体W5" panose="040B0509000000000000" pitchFamily="81" charset="-122"/>
            </a:endParaRPr>
          </a:p>
        </p:txBody>
      </p:sp>
      <p:sp>
        <p:nvSpPr>
          <p:cNvPr id="21" name="文本框 20"/>
          <p:cNvSpPr txBox="1"/>
          <p:nvPr/>
        </p:nvSpPr>
        <p:spPr>
          <a:xfrm>
            <a:off x="9408755" y="4547593"/>
            <a:ext cx="1576711" cy="318100"/>
          </a:xfrm>
          <a:prstGeom prst="rect">
            <a:avLst/>
          </a:prstGeom>
          <a:noFill/>
        </p:spPr>
        <p:txBody>
          <a:bodyPr wrap="square" rtlCol="0">
            <a:spAutoFit/>
          </a:bodyPr>
          <a:lstStyle/>
          <a:p>
            <a:pPr algn="ctr"/>
            <a:r>
              <a:rPr lang="zh-CN" altLang="en-US" sz="1465" dirty="0">
                <a:solidFill>
                  <a:schemeClr val="accent1"/>
                </a:solidFill>
                <a:latin typeface="Agency FB" panose="020B0503020202020204" pitchFamily="34" charset="0"/>
                <a:ea typeface="华康娃娃体W5" panose="040B0509000000000000" pitchFamily="81" charset="-122"/>
              </a:rPr>
              <a:t>简约 </a:t>
            </a:r>
            <a:r>
              <a:rPr lang="en-US" altLang="zh-CN" sz="1465" dirty="0">
                <a:solidFill>
                  <a:schemeClr val="accent1"/>
                </a:solidFill>
                <a:latin typeface="Agency FB" panose="020B0503020202020204" pitchFamily="34" charset="0"/>
                <a:ea typeface="华康娃娃体W5" panose="040B0509000000000000" pitchFamily="81" charset="-122"/>
              </a:rPr>
              <a:t>Mini</a:t>
            </a:r>
            <a:endParaRPr lang="zh-CN" altLang="en-US" sz="1465" dirty="0">
              <a:solidFill>
                <a:schemeClr val="accent1"/>
              </a:solidFill>
              <a:latin typeface="Agency FB" panose="020B0503020202020204" pitchFamily="34" charset="0"/>
              <a:ea typeface="华康娃娃体W5" panose="040B0509000000000000" pitchFamily="81" charset="-122"/>
            </a:endParaRPr>
          </a:p>
        </p:txBody>
      </p:sp>
      <p:sp>
        <p:nvSpPr>
          <p:cNvPr id="15" name="椭圆 14"/>
          <p:cNvSpPr/>
          <p:nvPr/>
        </p:nvSpPr>
        <p:spPr>
          <a:xfrm>
            <a:off x="317294" y="1012522"/>
            <a:ext cx="4354285" cy="435428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pic>
        <p:nvPicPr>
          <p:cNvPr id="22" name="大演PPT工作室制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17705" flipH="1">
            <a:off x="198661" y="2262348"/>
            <a:ext cx="4408252" cy="343906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03" y="1773380"/>
            <a:ext cx="2907777" cy="1221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286" y="3435359"/>
            <a:ext cx="5196314" cy="2645395"/>
          </a:xfrm>
          <a:prstGeom prst="rect">
            <a:avLst/>
          </a:prstGeom>
        </p:spPr>
      </p:pic>
      <p:sp>
        <p:nvSpPr>
          <p:cNvPr id="9" name="矩形 8"/>
          <p:cNvSpPr/>
          <p:nvPr/>
        </p:nvSpPr>
        <p:spPr>
          <a:xfrm>
            <a:off x="797442" y="1945763"/>
            <a:ext cx="10271051" cy="4635795"/>
          </a:xfrm>
          <a:prstGeom prst="rect">
            <a:avLst/>
          </a:prstGeom>
          <a:noFill/>
          <a:ln w="127000">
            <a:solidFill>
              <a:schemeClr val="bg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60967" y="1682853"/>
            <a:ext cx="3487480" cy="4430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Placeholder 32"/>
          <p:cNvSpPr txBox="1"/>
          <p:nvPr/>
        </p:nvSpPr>
        <p:spPr>
          <a:xfrm>
            <a:off x="1575714" y="2545582"/>
            <a:ext cx="3119419" cy="325979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200" dirty="0" err="1">
                <a:solidFill>
                  <a:schemeClr val="bg1"/>
                </a:solidFill>
                <a:latin typeface="+mn-ea"/>
              </a:rPr>
              <a:t>Liquorice</a:t>
            </a:r>
            <a:r>
              <a:rPr lang="en-US" sz="1200" dirty="0">
                <a:solidFill>
                  <a:schemeClr val="bg1"/>
                </a:solidFill>
                <a:latin typeface="+mn-ea"/>
              </a:rPr>
              <a:t> </a:t>
            </a:r>
            <a:r>
              <a:rPr lang="en-US" sz="1200" dirty="0" err="1">
                <a:solidFill>
                  <a:schemeClr val="bg1"/>
                </a:solidFill>
                <a:latin typeface="+mn-ea"/>
              </a:rPr>
              <a:t>chupa</a:t>
            </a:r>
            <a:r>
              <a:rPr lang="en-US" sz="1200" dirty="0">
                <a:solidFill>
                  <a:schemeClr val="bg1"/>
                </a:solidFill>
                <a:latin typeface="+mn-ea"/>
              </a:rPr>
              <a:t> </a:t>
            </a:r>
            <a:r>
              <a:rPr lang="en-US" sz="1200" dirty="0" err="1">
                <a:solidFill>
                  <a:schemeClr val="bg1"/>
                </a:solidFill>
                <a:latin typeface="+mn-ea"/>
              </a:rPr>
              <a:t>chups</a:t>
            </a:r>
            <a:r>
              <a:rPr lang="en-US" sz="1200" dirty="0">
                <a:solidFill>
                  <a:schemeClr val="bg1"/>
                </a:solidFill>
                <a:latin typeface="+mn-ea"/>
              </a:rPr>
              <a:t> </a:t>
            </a:r>
            <a:r>
              <a:rPr lang="en-US" sz="1200" dirty="0" err="1">
                <a:solidFill>
                  <a:schemeClr val="bg1"/>
                </a:solidFill>
                <a:latin typeface="+mn-ea"/>
              </a:rPr>
              <a:t>applicake</a:t>
            </a:r>
            <a:r>
              <a:rPr lang="en-US" sz="1200" dirty="0">
                <a:solidFill>
                  <a:schemeClr val="bg1"/>
                </a:solidFill>
                <a:latin typeface="+mn-ea"/>
              </a:rPr>
              <a:t> apple pie cupcake brownie bear claw gingerbread cotton candy. Bear claw croissant apple pie. Croissant cake tart liquorice tart pastry. iscuit wafer sweet apple pie. Bear claw dragée sweet roll gummi fruitcake soufflé sweet gummies pie fruitcake cotton candy sugar plum chocolate cake bears sweet roll sesame snaps topping candy sugar plum chocolate bar fruitcake</a:t>
            </a:r>
          </a:p>
        </p:txBody>
      </p:sp>
      <p:sp>
        <p:nvSpPr>
          <p:cNvPr id="16" name="Text Placeholder 33"/>
          <p:cNvSpPr txBox="1"/>
          <p:nvPr/>
        </p:nvSpPr>
        <p:spPr>
          <a:xfrm>
            <a:off x="1575714" y="2046385"/>
            <a:ext cx="3041934" cy="4497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800" dirty="0">
                <a:solidFill>
                  <a:schemeClr val="bg1"/>
                </a:solidFill>
                <a:latin typeface="+mn-ea"/>
              </a:rPr>
              <a:t>Data Analysis</a:t>
            </a:r>
          </a:p>
        </p:txBody>
      </p:sp>
      <p:sp>
        <p:nvSpPr>
          <p:cNvPr id="21" name="Text Placeholder 32"/>
          <p:cNvSpPr txBox="1"/>
          <p:nvPr/>
        </p:nvSpPr>
        <p:spPr>
          <a:xfrm>
            <a:off x="7467164" y="2572001"/>
            <a:ext cx="3207844" cy="108682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en-US" sz="1200" dirty="0">
                <a:solidFill>
                  <a:schemeClr val="tx1">
                    <a:lumMod val="65000"/>
                    <a:lumOff val="35000"/>
                  </a:schemeClr>
                </a:solidFill>
                <a:latin typeface="+mn-ea"/>
              </a:rPr>
              <a:t>Liquorice chupa chups applicake apple pie cupcake brownie bear claw cake pie gingerbread cotton candy bear</a:t>
            </a:r>
          </a:p>
        </p:txBody>
      </p:sp>
      <p:sp>
        <p:nvSpPr>
          <p:cNvPr id="22" name="Text Placeholder 33"/>
          <p:cNvSpPr txBox="1"/>
          <p:nvPr/>
        </p:nvSpPr>
        <p:spPr>
          <a:xfrm>
            <a:off x="8746139" y="2195045"/>
            <a:ext cx="1928870" cy="37539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2800" dirty="0">
                <a:solidFill>
                  <a:schemeClr val="accent1"/>
                </a:solidFill>
                <a:latin typeface="+mn-ea"/>
              </a:rPr>
              <a:t>F</a:t>
            </a:r>
            <a:r>
              <a:rPr lang="en-US" altLang="zh-CN" sz="2800" dirty="0">
                <a:solidFill>
                  <a:schemeClr val="accent1"/>
                </a:solidFill>
                <a:latin typeface="+mn-ea"/>
              </a:rPr>
              <a:t>at Whale</a:t>
            </a:r>
            <a:endParaRPr lang="en-AU" sz="2800" dirty="0">
              <a:solidFill>
                <a:schemeClr val="accent1"/>
              </a:solidFill>
              <a:latin typeface="+mn-ea"/>
            </a:endParaRPr>
          </a:p>
        </p:txBody>
      </p:sp>
      <p:sp>
        <p:nvSpPr>
          <p:cNvPr id="12"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3"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13" name="矩形 12"/>
          <p:cNvSpPr/>
          <p:nvPr/>
        </p:nvSpPr>
        <p:spPr>
          <a:xfrm>
            <a:off x="1505528" y="1799916"/>
            <a:ext cx="4572001" cy="3796145"/>
          </a:xfrm>
          <a:prstGeom prst="rect">
            <a:avLst/>
          </a:prstGeom>
          <a:blipFill>
            <a:blip r:embed="rId3"/>
            <a:stretch>
              <a:fillRect/>
            </a:stretch>
          </a:blip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4" name="矩形 13"/>
          <p:cNvSpPr/>
          <p:nvPr/>
        </p:nvSpPr>
        <p:spPr>
          <a:xfrm>
            <a:off x="6086695" y="3684134"/>
            <a:ext cx="2235200" cy="1911927"/>
          </a:xfrm>
          <a:prstGeom prst="rect">
            <a:avLst/>
          </a:prstGeom>
          <a:blipFill>
            <a:blip r:embed="rId4"/>
            <a:stretch>
              <a:fillRect/>
            </a:stretch>
          </a:blip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5" name="矩形 14"/>
          <p:cNvSpPr/>
          <p:nvPr/>
        </p:nvSpPr>
        <p:spPr>
          <a:xfrm>
            <a:off x="8331199" y="3684134"/>
            <a:ext cx="2253675" cy="1911927"/>
          </a:xfrm>
          <a:prstGeom prst="rect">
            <a:avLst/>
          </a:prstGeom>
          <a:blipFill>
            <a:blip r:embed="rId5"/>
            <a:stretch>
              <a:fillRect/>
            </a:stretch>
          </a:blip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6" name="矩形 15"/>
          <p:cNvSpPr/>
          <p:nvPr/>
        </p:nvSpPr>
        <p:spPr>
          <a:xfrm>
            <a:off x="8340435" y="1753874"/>
            <a:ext cx="2253675" cy="1911927"/>
          </a:xfrm>
          <a:prstGeom prst="rect">
            <a:avLst/>
          </a:prstGeom>
          <a:blipFill>
            <a:blip r:embed="rId6"/>
            <a:stretch>
              <a:fillRect/>
            </a:stretch>
          </a:blip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nvGrpSpPr>
          <p:cNvPr id="2" name="大演PPT工作室制作"/>
          <p:cNvGrpSpPr/>
          <p:nvPr/>
        </p:nvGrpSpPr>
        <p:grpSpPr>
          <a:xfrm>
            <a:off x="5883564" y="1633660"/>
            <a:ext cx="2715491" cy="2216728"/>
            <a:chOff x="4412673" y="1073727"/>
            <a:chExt cx="2036618" cy="1662546"/>
          </a:xfrm>
        </p:grpSpPr>
        <p:sp>
          <p:nvSpPr>
            <p:cNvPr id="17" name="矩形 16"/>
            <p:cNvSpPr/>
            <p:nvPr/>
          </p:nvSpPr>
          <p:spPr>
            <a:xfrm>
              <a:off x="4412673" y="1073727"/>
              <a:ext cx="1953491" cy="16625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nvGrpSpPr>
            <p:cNvPr id="18" name="组合 17"/>
            <p:cNvGrpSpPr/>
            <p:nvPr/>
          </p:nvGrpSpPr>
          <p:grpSpPr>
            <a:xfrm>
              <a:off x="4613562" y="1299351"/>
              <a:ext cx="381000" cy="300850"/>
              <a:chOff x="4613562" y="1299351"/>
              <a:chExt cx="381000" cy="300850"/>
            </a:xfrm>
          </p:grpSpPr>
          <p:cxnSp>
            <p:nvCxnSpPr>
              <p:cNvPr id="19" name="直接连接符 18"/>
              <p:cNvCxnSpPr/>
              <p:nvPr/>
            </p:nvCxnSpPr>
            <p:spPr>
              <a:xfrm>
                <a:off x="4668982" y="1316182"/>
                <a:ext cx="2770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68982" y="1600201"/>
                <a:ext cx="2770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613562" y="1299351"/>
                <a:ext cx="381000" cy="284742"/>
              </a:xfrm>
              <a:prstGeom prst="rect">
                <a:avLst/>
              </a:prstGeom>
              <a:noFill/>
            </p:spPr>
            <p:txBody>
              <a:bodyPr wrap="square" rtlCol="0">
                <a:spAutoFit/>
              </a:bodyPr>
              <a:lstStyle/>
              <a:p>
                <a:pPr algn="ctr"/>
                <a:r>
                  <a:rPr lang="en-US" altLang="zh-CN" sz="1865" dirty="0">
                    <a:solidFill>
                      <a:schemeClr val="bg1"/>
                    </a:solidFill>
                    <a:latin typeface="DFPOP1-W9" panose="02010609010101010101" pitchFamily="1" charset="-128"/>
                    <a:ea typeface="DFPOP1-W9" panose="02010609010101010101" pitchFamily="1" charset="-128"/>
                    <a:cs typeface="Arial Unicode MS" panose="020B0604020202020204" pitchFamily="34" charset="-122"/>
                  </a:rPr>
                  <a:t>01</a:t>
                </a:r>
                <a:endParaRPr lang="zh-CN" altLang="en-US" sz="1865" dirty="0">
                  <a:solidFill>
                    <a:schemeClr val="bg1"/>
                  </a:solidFill>
                  <a:latin typeface="DFPOP1-W9" panose="02010609010101010101" pitchFamily="1" charset="-128"/>
                  <a:ea typeface="DFPOP1-W9" panose="02010609010101010101" pitchFamily="1" charset="-128"/>
                  <a:cs typeface="Arial Unicode MS" panose="020B0604020202020204" pitchFamily="34" charset="-122"/>
                </a:endParaRPr>
              </a:p>
            </p:txBody>
          </p:sp>
        </p:grpSp>
        <p:sp>
          <p:nvSpPr>
            <p:cNvPr id="22" name="文本框 21"/>
            <p:cNvSpPr txBox="1"/>
            <p:nvPr/>
          </p:nvSpPr>
          <p:spPr>
            <a:xfrm>
              <a:off x="4571999" y="1623959"/>
              <a:ext cx="1877292" cy="561741"/>
            </a:xfrm>
            <a:prstGeom prst="rect">
              <a:avLst/>
            </a:prstGeom>
            <a:noFill/>
          </p:spPr>
          <p:txBody>
            <a:bodyPr wrap="square" rtlCol="0">
              <a:spAutoFit/>
            </a:bodyPr>
            <a:lstStyle/>
            <a:p>
              <a:r>
                <a:rPr lang="en-US" altLang="zh-CN" sz="1865" dirty="0">
                  <a:solidFill>
                    <a:schemeClr val="bg1"/>
                  </a:solidFill>
                  <a:latin typeface="DFPOP1-W9" panose="02010609010101010101" pitchFamily="1" charset="-128"/>
                  <a:ea typeface="DFPOP1-W9" panose="02010609010101010101" pitchFamily="1" charset="-128"/>
                </a:rPr>
                <a:t>Whale</a:t>
              </a:r>
            </a:p>
            <a:p>
              <a:r>
                <a:rPr lang="en-US" altLang="zh-CN" sz="1200" dirty="0">
                  <a:solidFill>
                    <a:schemeClr val="bg1"/>
                  </a:solidFill>
                </a:rPr>
                <a:t>the majority have suffered alteration in some form</a:t>
              </a:r>
              <a:endParaRPr lang="zh-CN" altLang="en-US" sz="1200" dirty="0">
                <a:solidFill>
                  <a:schemeClr val="bg1"/>
                </a:solidFill>
              </a:endParaRPr>
            </a:p>
          </p:txBody>
        </p:sp>
        <p:sp>
          <p:nvSpPr>
            <p:cNvPr id="23" name="Rectangle 27"/>
            <p:cNvSpPr/>
            <p:nvPr/>
          </p:nvSpPr>
          <p:spPr>
            <a:xfrm>
              <a:off x="4668982" y="2304835"/>
              <a:ext cx="727363" cy="176924"/>
            </a:xfrm>
            <a:prstGeom prst="roundRect">
              <a:avLst>
                <a:gd name="adj" fmla="val 0"/>
              </a:avLst>
            </a:prstGeom>
            <a:noFill/>
            <a:ln w="9525">
              <a:solidFill>
                <a:schemeClr val="bg1"/>
              </a:solidFill>
            </a:ln>
          </p:spPr>
          <p:txBody>
            <a:bodyPr wrap="square">
              <a:spAutoFit/>
            </a:bodyPr>
            <a:lstStyle/>
            <a:p>
              <a:pPr algn="ctr"/>
              <a:r>
                <a:rPr lang="en-US" altLang="zh-CN" sz="935" dirty="0">
                  <a:solidFill>
                    <a:schemeClr val="bg1"/>
                  </a:solidFill>
                </a:rPr>
                <a:t>More Details</a:t>
              </a:r>
            </a:p>
          </p:txBody>
        </p:sp>
      </p:grpSp>
      <p:sp>
        <p:nvSpPr>
          <p:cNvPr id="24" name="文本框 23"/>
          <p:cNvSpPr txBox="1"/>
          <p:nvPr/>
        </p:nvSpPr>
        <p:spPr>
          <a:xfrm>
            <a:off x="6443330" y="5725372"/>
            <a:ext cx="4224958" cy="905056"/>
          </a:xfrm>
          <a:prstGeom prst="rect">
            <a:avLst/>
          </a:prstGeom>
          <a:noFill/>
        </p:spPr>
        <p:txBody>
          <a:bodyPr wrap="square" rtlCol="0">
            <a:spAutoFit/>
          </a:bodyPr>
          <a:lstStyle/>
          <a:p>
            <a:pPr algn="r">
              <a:lnSpc>
                <a:spcPct val="120000"/>
              </a:lnSpc>
            </a:pPr>
            <a:r>
              <a:rPr lang="en-US" altLang="zh-CN" sz="1465" dirty="0">
                <a:solidFill>
                  <a:schemeClr val="tx1">
                    <a:lumMod val="85000"/>
                    <a:lumOff val="15000"/>
                  </a:schemeClr>
                </a:solidFill>
                <a:latin typeface="+mn-ea"/>
              </a:rPr>
              <a:t>Lorem </a:t>
            </a:r>
            <a:r>
              <a:rPr lang="en-US" altLang="zh-CN" sz="1465" dirty="0" err="1">
                <a:solidFill>
                  <a:schemeClr val="tx1">
                    <a:lumMod val="85000"/>
                    <a:lumOff val="15000"/>
                  </a:schemeClr>
                </a:solidFill>
                <a:latin typeface="+mn-ea"/>
              </a:rPr>
              <a:t>ipsum</a:t>
            </a:r>
            <a:r>
              <a:rPr lang="en-US" altLang="zh-CN" sz="1465" dirty="0">
                <a:solidFill>
                  <a:schemeClr val="tx1">
                    <a:lumMod val="85000"/>
                    <a:lumOff val="15000"/>
                  </a:schemeClr>
                </a:solidFill>
                <a:latin typeface="+mn-ea"/>
              </a:rPr>
              <a:t> dolor sit </a:t>
            </a:r>
            <a:r>
              <a:rPr lang="en-US" altLang="zh-CN" sz="1465" dirty="0" err="1">
                <a:solidFill>
                  <a:schemeClr val="tx1">
                    <a:lumMod val="85000"/>
                    <a:lumOff val="15000"/>
                  </a:schemeClr>
                </a:solidFill>
                <a:latin typeface="+mn-ea"/>
              </a:rPr>
              <a:t>amet</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consectetur</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adipisicing</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elit</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sed</a:t>
            </a:r>
            <a:r>
              <a:rPr lang="en-US" altLang="zh-CN" sz="1465" dirty="0">
                <a:solidFill>
                  <a:schemeClr val="tx1">
                    <a:lumMod val="85000"/>
                    <a:lumOff val="15000"/>
                  </a:schemeClr>
                </a:solidFill>
                <a:latin typeface="+mn-ea"/>
              </a:rPr>
              <a:t> do </a:t>
            </a:r>
            <a:r>
              <a:rPr lang="en-US" altLang="zh-CN" sz="1465" dirty="0" err="1">
                <a:solidFill>
                  <a:schemeClr val="tx1">
                    <a:lumMod val="85000"/>
                    <a:lumOff val="15000"/>
                  </a:schemeClr>
                </a:solidFill>
                <a:latin typeface="+mn-ea"/>
              </a:rPr>
              <a:t>eiusmod</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tempor</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incididunt</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ut</a:t>
            </a:r>
            <a:r>
              <a:rPr lang="en-US" altLang="zh-CN" sz="1465" dirty="0">
                <a:solidFill>
                  <a:schemeClr val="tx1">
                    <a:lumMod val="85000"/>
                    <a:lumOff val="15000"/>
                  </a:schemeClr>
                </a:solidFill>
                <a:latin typeface="+mn-ea"/>
              </a:rPr>
              <a:t> </a:t>
            </a:r>
            <a:r>
              <a:rPr lang="en-US" altLang="zh-CN" sz="1465" dirty="0" err="1">
                <a:solidFill>
                  <a:schemeClr val="tx1">
                    <a:lumMod val="85000"/>
                    <a:lumOff val="15000"/>
                  </a:schemeClr>
                </a:solidFill>
                <a:latin typeface="+mn-ea"/>
              </a:rPr>
              <a:t>labore</a:t>
            </a:r>
            <a:r>
              <a:rPr lang="en-US" altLang="zh-CN" sz="1465" dirty="0">
                <a:solidFill>
                  <a:schemeClr val="tx1">
                    <a:lumMod val="85000"/>
                    <a:lumOff val="15000"/>
                  </a:schemeClr>
                </a:solidFill>
                <a:latin typeface="+mn-ea"/>
              </a:rPr>
              <a:t> et </a:t>
            </a:r>
            <a:r>
              <a:rPr lang="en-US" altLang="zh-CN" sz="1465" dirty="0" err="1">
                <a:solidFill>
                  <a:schemeClr val="tx1">
                    <a:lumMod val="85000"/>
                    <a:lumOff val="15000"/>
                  </a:schemeClr>
                </a:solidFill>
                <a:latin typeface="+mn-ea"/>
              </a:rPr>
              <a:t>dolore</a:t>
            </a:r>
            <a:endParaRPr lang="zh-CN" altLang="en-US" sz="1465" dirty="0">
              <a:solidFill>
                <a:schemeClr val="bg1"/>
              </a:solidFill>
              <a:latin typeface="+mn-ea"/>
            </a:endParaRPr>
          </a:p>
        </p:txBody>
      </p:sp>
      <p:sp>
        <p:nvSpPr>
          <p:cNvPr id="25"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26"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5875999" y="1841621"/>
            <a:ext cx="8134252" cy="5016380"/>
            <a:chOff x="1485595" y="500062"/>
            <a:chExt cx="7529513" cy="4643438"/>
          </a:xfrm>
        </p:grpSpPr>
        <p:pic>
          <p:nvPicPr>
            <p:cNvPr id="3" name="Picture 2"/>
            <p:cNvPicPr>
              <a:picLocks noChangeAspect="1"/>
            </p:cNvPicPr>
            <p:nvPr/>
          </p:nvPicPr>
          <p:blipFill>
            <a:blip r:embed="rId3"/>
            <a:stretch>
              <a:fillRect/>
            </a:stretch>
          </p:blipFill>
          <p:spPr>
            <a:xfrm flipH="1">
              <a:off x="1485595" y="500062"/>
              <a:ext cx="7529513" cy="4643438"/>
            </a:xfrm>
            <a:prstGeom prst="rect">
              <a:avLst/>
            </a:prstGeom>
          </p:spPr>
        </p:pic>
        <p:sp>
          <p:nvSpPr>
            <p:cNvPr id="4" name="Rectangle 4"/>
            <p:cNvSpPr/>
            <p:nvPr/>
          </p:nvSpPr>
          <p:spPr>
            <a:xfrm>
              <a:off x="3297434" y="1062344"/>
              <a:ext cx="1569028" cy="279875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组合 12"/>
          <p:cNvGrpSpPr/>
          <p:nvPr/>
        </p:nvGrpSpPr>
        <p:grpSpPr>
          <a:xfrm>
            <a:off x="1703951" y="2519747"/>
            <a:ext cx="3973204" cy="2292123"/>
            <a:chOff x="1277963" y="1889810"/>
            <a:chExt cx="2979903" cy="1719092"/>
          </a:xfrm>
        </p:grpSpPr>
        <p:sp>
          <p:nvSpPr>
            <p:cNvPr id="5" name="Content Placeholder 2"/>
            <p:cNvSpPr txBox="1"/>
            <p:nvPr/>
          </p:nvSpPr>
          <p:spPr>
            <a:xfrm>
              <a:off x="1277963" y="1889810"/>
              <a:ext cx="2979903" cy="53157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spcBef>
                  <a:spcPts val="0"/>
                </a:spcBef>
                <a:buNone/>
              </a:pPr>
              <a:r>
                <a:rPr lang="en-US" altLang="zh-CN" sz="1200" dirty="0">
                  <a:solidFill>
                    <a:schemeClr val="tx1">
                      <a:lumMod val="85000"/>
                      <a:lumOff val="15000"/>
                    </a:schemeClr>
                  </a:solidFill>
                  <a:latin typeface="+mn-ea"/>
                </a:rPr>
                <a:t>There are many variations of passages of Lorem available, but the majority have suffered alteration in some form, by injected humor</a:t>
              </a:r>
              <a:endParaRPr lang="en-US" altLang="zh-CN" sz="1200" dirty="0">
                <a:solidFill>
                  <a:schemeClr val="tx1">
                    <a:lumMod val="85000"/>
                    <a:lumOff val="15000"/>
                  </a:schemeClr>
                </a:solidFill>
                <a:latin typeface="+mn-ea"/>
                <a:cs typeface="Arial" panose="020B0604020202020204" pitchFamily="34" charset="0"/>
              </a:endParaRPr>
            </a:p>
          </p:txBody>
        </p:sp>
        <p:sp>
          <p:nvSpPr>
            <p:cNvPr id="6" name="Content Placeholder 2"/>
            <p:cNvSpPr txBox="1"/>
            <p:nvPr/>
          </p:nvSpPr>
          <p:spPr>
            <a:xfrm>
              <a:off x="1277963" y="2483568"/>
              <a:ext cx="2979903" cy="53157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spcBef>
                  <a:spcPts val="0"/>
                </a:spcBef>
                <a:buNone/>
              </a:pPr>
              <a:r>
                <a:rPr lang="en-US" altLang="zh-CN" sz="1200" dirty="0">
                  <a:solidFill>
                    <a:schemeClr val="tx1">
                      <a:lumMod val="85000"/>
                      <a:lumOff val="15000"/>
                    </a:schemeClr>
                  </a:solidFill>
                  <a:latin typeface="+mn-ea"/>
                </a:rPr>
                <a:t>There are many variations of passages of Lorem available, but the majority have suffered alteration in some form, by injected humor</a:t>
              </a:r>
              <a:endParaRPr lang="en-US" altLang="zh-CN" sz="1200" dirty="0">
                <a:solidFill>
                  <a:schemeClr val="tx1">
                    <a:lumMod val="85000"/>
                    <a:lumOff val="15000"/>
                  </a:schemeClr>
                </a:solidFill>
                <a:latin typeface="+mn-ea"/>
                <a:cs typeface="Arial" panose="020B0604020202020204" pitchFamily="34" charset="0"/>
              </a:endParaRPr>
            </a:p>
          </p:txBody>
        </p:sp>
        <p:sp>
          <p:nvSpPr>
            <p:cNvPr id="7" name="Content Placeholder 2"/>
            <p:cNvSpPr txBox="1"/>
            <p:nvPr/>
          </p:nvSpPr>
          <p:spPr>
            <a:xfrm>
              <a:off x="1277963" y="3077326"/>
              <a:ext cx="2979903" cy="53157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spcBef>
                  <a:spcPts val="0"/>
                </a:spcBef>
                <a:buNone/>
              </a:pPr>
              <a:r>
                <a:rPr lang="en-US" altLang="zh-CN" sz="1200" dirty="0">
                  <a:solidFill>
                    <a:schemeClr val="tx1">
                      <a:lumMod val="85000"/>
                      <a:lumOff val="15000"/>
                    </a:schemeClr>
                  </a:solidFill>
                  <a:latin typeface="+mn-ea"/>
                </a:rPr>
                <a:t>There are many variations of passages of Lorem available, but the majority have suffered alteration in some form, by injected humor</a:t>
              </a:r>
              <a:endParaRPr lang="en-US" altLang="zh-CN" sz="1200" dirty="0">
                <a:solidFill>
                  <a:schemeClr val="tx1">
                    <a:lumMod val="85000"/>
                    <a:lumOff val="15000"/>
                  </a:schemeClr>
                </a:solidFill>
                <a:latin typeface="+mn-ea"/>
                <a:cs typeface="Arial" panose="020B0604020202020204" pitchFamily="34" charset="0"/>
              </a:endParaRPr>
            </a:p>
          </p:txBody>
        </p:sp>
      </p:grpSp>
      <p:grpSp>
        <p:nvGrpSpPr>
          <p:cNvPr id="8" name="组合 7"/>
          <p:cNvGrpSpPr/>
          <p:nvPr/>
        </p:nvGrpSpPr>
        <p:grpSpPr>
          <a:xfrm>
            <a:off x="1783229" y="5107684"/>
            <a:ext cx="1936585" cy="544947"/>
            <a:chOff x="5010707" y="3713018"/>
            <a:chExt cx="1452439" cy="408710"/>
          </a:xfrm>
        </p:grpSpPr>
        <p:sp>
          <p:nvSpPr>
            <p:cNvPr id="9" name="圆角矩形 8"/>
            <p:cNvSpPr/>
            <p:nvPr/>
          </p:nvSpPr>
          <p:spPr>
            <a:xfrm>
              <a:off x="5010707" y="3713018"/>
              <a:ext cx="1452439" cy="408710"/>
            </a:xfrm>
            <a:prstGeom prst="roundRect">
              <a:avLst>
                <a:gd name="adj" fmla="val 265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0" name="文本框 9"/>
            <p:cNvSpPr txBox="1"/>
            <p:nvPr/>
          </p:nvSpPr>
          <p:spPr>
            <a:xfrm>
              <a:off x="5010707" y="3754582"/>
              <a:ext cx="484911" cy="315423"/>
            </a:xfrm>
            <a:prstGeom prst="rect">
              <a:avLst/>
            </a:prstGeom>
            <a:noFill/>
          </p:spPr>
          <p:txBody>
            <a:bodyPr wrap="square" rtlCol="0">
              <a:spAutoFit/>
            </a:bodyPr>
            <a:lstStyle/>
            <a:p>
              <a:pPr algn="ctr"/>
              <a:r>
                <a:rPr lang="zh-CN" altLang="en-US" sz="2135" dirty="0">
                  <a:solidFill>
                    <a:schemeClr val="bg1"/>
                  </a:solidFill>
                  <a:latin typeface="FontAwesome" pitchFamily="2" charset="0"/>
                </a:rPr>
                <a:t></a:t>
              </a:r>
            </a:p>
          </p:txBody>
        </p:sp>
        <p:sp>
          <p:nvSpPr>
            <p:cNvPr id="11" name="文本框 10"/>
            <p:cNvSpPr txBox="1"/>
            <p:nvPr/>
          </p:nvSpPr>
          <p:spPr>
            <a:xfrm>
              <a:off x="5381904" y="3794262"/>
              <a:ext cx="963479" cy="223090"/>
            </a:xfrm>
            <a:prstGeom prst="rect">
              <a:avLst/>
            </a:prstGeom>
            <a:noFill/>
          </p:spPr>
          <p:txBody>
            <a:bodyPr wrap="square" rtlCol="0">
              <a:spAutoFit/>
            </a:bodyPr>
            <a:lstStyle/>
            <a:p>
              <a:pPr algn="ctr"/>
              <a:r>
                <a:rPr lang="en-US" altLang="zh-CN" sz="1335" dirty="0">
                  <a:solidFill>
                    <a:schemeClr val="bg1"/>
                  </a:solidFill>
                  <a:latin typeface="+mn-ea"/>
                </a:rPr>
                <a:t>More Details</a:t>
              </a:r>
              <a:endParaRPr lang="zh-CN" altLang="en-US" sz="1335" dirty="0">
                <a:solidFill>
                  <a:schemeClr val="bg1"/>
                </a:solidFill>
                <a:latin typeface="+mn-ea"/>
              </a:endParaRPr>
            </a:p>
          </p:txBody>
        </p:sp>
      </p:grpSp>
      <p:sp>
        <p:nvSpPr>
          <p:cNvPr id="12" name="文本框 11"/>
          <p:cNvSpPr txBox="1"/>
          <p:nvPr/>
        </p:nvSpPr>
        <p:spPr>
          <a:xfrm>
            <a:off x="1691224" y="2036252"/>
            <a:ext cx="4148104" cy="420564"/>
          </a:xfrm>
          <a:prstGeom prst="rect">
            <a:avLst/>
          </a:prstGeom>
          <a:noFill/>
        </p:spPr>
        <p:txBody>
          <a:bodyPr wrap="square" rtlCol="0">
            <a:spAutoFit/>
          </a:bodyPr>
          <a:lstStyle/>
          <a:p>
            <a:r>
              <a:rPr lang="en-US" altLang="zh-CN" sz="2135" dirty="0">
                <a:solidFill>
                  <a:schemeClr val="accent1"/>
                </a:solidFill>
                <a:latin typeface="+mn-ea"/>
              </a:rPr>
              <a:t>Responsive &amp; Creative Design</a:t>
            </a:r>
            <a:endParaRPr lang="zh-CN" altLang="en-US" sz="2135" dirty="0">
              <a:solidFill>
                <a:schemeClr val="accent1"/>
              </a:solidFill>
              <a:latin typeface="+mn-ea"/>
            </a:endParaRPr>
          </a:p>
        </p:txBody>
      </p:sp>
      <p:sp>
        <p:nvSpPr>
          <p:cNvPr id="17"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8"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矩形 4"/>
          <p:cNvSpPr/>
          <p:nvPr/>
        </p:nvSpPr>
        <p:spPr>
          <a:xfrm>
            <a:off x="1658679" y="1690577"/>
            <a:ext cx="8016949" cy="381708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287" y="3307890"/>
            <a:ext cx="5555179" cy="2828867"/>
          </a:xfrm>
          <a:prstGeom prst="rect">
            <a:avLst/>
          </a:prstGeom>
        </p:spPr>
      </p:pic>
      <p:sp>
        <p:nvSpPr>
          <p:cNvPr id="6" name="文本框 5"/>
          <p:cNvSpPr txBox="1"/>
          <p:nvPr/>
        </p:nvSpPr>
        <p:spPr>
          <a:xfrm>
            <a:off x="2700417" y="2544325"/>
            <a:ext cx="6315739" cy="1631216"/>
          </a:xfrm>
          <a:prstGeom prst="rect">
            <a:avLst/>
          </a:prstGeom>
          <a:noFill/>
        </p:spPr>
        <p:txBody>
          <a:bodyPr wrap="square" rtlCol="0">
            <a:spAutoFit/>
          </a:bodyPr>
          <a:lstStyle/>
          <a:p>
            <a:r>
              <a:rPr lang="en-US" altLang="zh-CN" sz="10000" i="1" dirty="0">
                <a:solidFill>
                  <a:schemeClr val="accent1">
                    <a:alpha val="20000"/>
                  </a:schemeClr>
                </a:solidFill>
                <a:latin typeface="Impact" panose="020B0806030902050204" pitchFamily="34" charset="0"/>
              </a:rPr>
              <a:t>PART THREE</a:t>
            </a:r>
            <a:endParaRPr lang="zh-CN" altLang="en-US" sz="10000" i="1" dirty="0">
              <a:solidFill>
                <a:schemeClr val="accent1">
                  <a:alpha val="20000"/>
                </a:schemeClr>
              </a:solidFill>
              <a:latin typeface="Impact" panose="020B0806030902050204" pitchFamily="34" charset="0"/>
            </a:endParaRPr>
          </a:p>
        </p:txBody>
      </p:sp>
      <p:sp>
        <p:nvSpPr>
          <p:cNvPr id="31" name="矩形 30"/>
          <p:cNvSpPr/>
          <p:nvPr/>
        </p:nvSpPr>
        <p:spPr>
          <a:xfrm>
            <a:off x="2844207" y="2544325"/>
            <a:ext cx="4751917" cy="748988"/>
          </a:xfrm>
          <a:prstGeom prst="rect">
            <a:avLst/>
          </a:prstGeom>
        </p:spPr>
        <p:txBody>
          <a:bodyPr>
            <a:spAutoFit/>
          </a:bodyPr>
          <a:lstStyle/>
          <a:p>
            <a:pPr algn="ctr" defTabSz="1219200">
              <a:defRPr/>
            </a:pPr>
            <a:r>
              <a:rPr lang="zh-CN" altLang="en-US"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rPr>
              <a:t>添加第三章节标题</a:t>
            </a:r>
            <a:endParaRPr lang="zh-CN" altLang="zh-CN"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endParaRPr>
          </a:p>
        </p:txBody>
      </p:sp>
      <p:sp>
        <p:nvSpPr>
          <p:cNvPr id="32" name="文本框 31"/>
          <p:cNvSpPr txBox="1"/>
          <p:nvPr/>
        </p:nvSpPr>
        <p:spPr>
          <a:xfrm>
            <a:off x="2615608" y="3337044"/>
            <a:ext cx="5209117" cy="773160"/>
          </a:xfrm>
          <a:prstGeom prst="rect">
            <a:avLst/>
          </a:prstGeom>
          <a:noFill/>
        </p:spPr>
        <p:txBody>
          <a:bodyPr>
            <a:spAutoFit/>
          </a:bodyPr>
          <a:lstStyle/>
          <a:p>
            <a:pPr algn="ctr" defTabSz="1219200">
              <a:lnSpc>
                <a:spcPct val="150000"/>
              </a:lnSpc>
              <a:defRPr/>
            </a:pPr>
            <a:r>
              <a:rPr lang="zh-CN" altLang="en-US" sz="1600" dirty="0">
                <a:solidFill>
                  <a:schemeClr val="tx1">
                    <a:lumMod val="95000"/>
                    <a:lumOff val="5000"/>
                  </a:schemeClr>
                </a:solidFill>
                <a:latin typeface="华康娃娃体W5" panose="040B0509000000000000" pitchFamily="81" charset="-122"/>
                <a:ea typeface="华康娃娃体W5" panose="040B0509000000000000" pitchFamily="81" charset="-122"/>
              </a:rPr>
              <a:t>您的内容打在这里，或者通过复制您的文本后，在此框中选择粘贴并选择只保留文字，您的内容打在这里</a:t>
            </a:r>
            <a:endParaRPr lang="zh-CN" altLang="en-US" sz="1200" dirty="0">
              <a:solidFill>
                <a:schemeClr val="tx1">
                  <a:lumMod val="95000"/>
                  <a:lumOff val="5000"/>
                </a:schemeClr>
              </a:solidFill>
              <a:latin typeface="华康娃娃体W5" panose="040B0509000000000000" pitchFamily="81" charset="-122"/>
              <a:ea typeface="华康娃娃体W5" panose="040B0509000000000000" pitchFamily="8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3" name="矩形 2"/>
          <p:cNvSpPr/>
          <p:nvPr/>
        </p:nvSpPr>
        <p:spPr>
          <a:xfrm>
            <a:off x="667512" y="2349795"/>
            <a:ext cx="5339883" cy="3466214"/>
          </a:xfrm>
          <a:prstGeom prst="rect">
            <a:avLst/>
          </a:prstGeom>
          <a:noFill/>
          <a:ln w="19050">
            <a:solidFill>
              <a:schemeClr val="accent1">
                <a:alpha val="7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253563" y="2115879"/>
            <a:ext cx="2613837" cy="389151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36162" y="3728959"/>
            <a:ext cx="1967024" cy="1323439"/>
          </a:xfrm>
          <a:prstGeom prst="rect">
            <a:avLst/>
          </a:prstGeom>
          <a:noFill/>
        </p:spPr>
        <p:txBody>
          <a:bodyPr wrap="square" rtlCol="0">
            <a:spAutoFit/>
          </a:bodyPr>
          <a:lstStyle/>
          <a:p>
            <a:r>
              <a:rPr lang="en-US" altLang="zh-CN" sz="4000" dirty="0">
                <a:latin typeface="+mn-ea"/>
              </a:rPr>
              <a:t>Whale Ice</a:t>
            </a:r>
            <a:endParaRPr lang="zh-CN" altLang="en-US" sz="4000" dirty="0">
              <a:latin typeface="+mn-ea"/>
            </a:endParaRPr>
          </a:p>
        </p:txBody>
      </p:sp>
      <p:sp>
        <p:nvSpPr>
          <p:cNvPr id="9" name="Freeform 32"/>
          <p:cNvSpPr/>
          <p:nvPr/>
        </p:nvSpPr>
        <p:spPr>
          <a:xfrm>
            <a:off x="6349212" y="2488791"/>
            <a:ext cx="141535" cy="134987"/>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10" name="Freeform 33"/>
          <p:cNvSpPr/>
          <p:nvPr/>
        </p:nvSpPr>
        <p:spPr>
          <a:xfrm>
            <a:off x="6527110" y="2488791"/>
            <a:ext cx="141535" cy="134987"/>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11" name="Freeform 34"/>
          <p:cNvSpPr/>
          <p:nvPr/>
        </p:nvSpPr>
        <p:spPr>
          <a:xfrm>
            <a:off x="6705008" y="2488791"/>
            <a:ext cx="141535" cy="134987"/>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12" name="Freeform 35"/>
          <p:cNvSpPr/>
          <p:nvPr/>
        </p:nvSpPr>
        <p:spPr>
          <a:xfrm>
            <a:off x="6882906" y="2488791"/>
            <a:ext cx="141535" cy="134987"/>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13" name="Freeform 36"/>
          <p:cNvSpPr/>
          <p:nvPr/>
        </p:nvSpPr>
        <p:spPr>
          <a:xfrm>
            <a:off x="7060805" y="2488791"/>
            <a:ext cx="141535" cy="134987"/>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17" name="Text Placeholder 33"/>
          <p:cNvSpPr txBox="1"/>
          <p:nvPr/>
        </p:nvSpPr>
        <p:spPr>
          <a:xfrm>
            <a:off x="6374259" y="2717573"/>
            <a:ext cx="3804784" cy="52136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400" dirty="0">
                <a:solidFill>
                  <a:schemeClr val="tx1">
                    <a:lumMod val="85000"/>
                    <a:lumOff val="15000"/>
                  </a:schemeClr>
                </a:solidFill>
                <a:latin typeface="+mn-ea"/>
              </a:rPr>
              <a:t>Product Number One</a:t>
            </a:r>
          </a:p>
        </p:txBody>
      </p:sp>
      <p:grpSp>
        <p:nvGrpSpPr>
          <p:cNvPr id="15" name="组合 14"/>
          <p:cNvGrpSpPr/>
          <p:nvPr/>
        </p:nvGrpSpPr>
        <p:grpSpPr>
          <a:xfrm>
            <a:off x="6278993" y="3010292"/>
            <a:ext cx="2750472" cy="584775"/>
            <a:chOff x="6278993" y="3010292"/>
            <a:chExt cx="2750472" cy="584775"/>
          </a:xfrm>
        </p:grpSpPr>
        <p:sp>
          <p:nvSpPr>
            <p:cNvPr id="8" name="文本框 7"/>
            <p:cNvSpPr txBox="1"/>
            <p:nvPr/>
          </p:nvSpPr>
          <p:spPr>
            <a:xfrm>
              <a:off x="6278993" y="3010292"/>
              <a:ext cx="1563624" cy="584775"/>
            </a:xfrm>
            <a:prstGeom prst="rect">
              <a:avLst/>
            </a:prstGeom>
            <a:noFill/>
          </p:spPr>
          <p:txBody>
            <a:bodyPr wrap="square" rtlCol="0">
              <a:spAutoFit/>
            </a:bodyPr>
            <a:lstStyle/>
            <a:p>
              <a:r>
                <a:rPr lang="en-US" altLang="zh-CN" sz="3200" dirty="0">
                  <a:latin typeface="+mn-ea"/>
                </a:rPr>
                <a:t>$19.90</a:t>
              </a:r>
              <a:endParaRPr lang="zh-CN" altLang="en-US" sz="3200" dirty="0">
                <a:latin typeface="+mn-ea"/>
              </a:endParaRPr>
            </a:p>
          </p:txBody>
        </p:sp>
        <p:sp>
          <p:nvSpPr>
            <p:cNvPr id="18" name="文本框 17"/>
            <p:cNvSpPr txBox="1"/>
            <p:nvPr/>
          </p:nvSpPr>
          <p:spPr>
            <a:xfrm>
              <a:off x="7465841" y="3172595"/>
              <a:ext cx="1563624" cy="307777"/>
            </a:xfrm>
            <a:prstGeom prst="rect">
              <a:avLst/>
            </a:prstGeom>
            <a:noFill/>
          </p:spPr>
          <p:txBody>
            <a:bodyPr wrap="square" rtlCol="0">
              <a:spAutoFit/>
            </a:bodyPr>
            <a:lstStyle/>
            <a:p>
              <a:r>
                <a:rPr lang="en-US" altLang="zh-CN" sz="1400" dirty="0">
                  <a:latin typeface="+mn-ea"/>
                </a:rPr>
                <a:t>$29.90</a:t>
              </a:r>
              <a:endParaRPr lang="zh-CN" altLang="en-US" sz="1400" dirty="0">
                <a:latin typeface="+mn-ea"/>
              </a:endParaRPr>
            </a:p>
          </p:txBody>
        </p:sp>
      </p:grpSp>
      <p:sp>
        <p:nvSpPr>
          <p:cNvPr id="19" name="Text Placeholder 32"/>
          <p:cNvSpPr txBox="1"/>
          <p:nvPr/>
        </p:nvSpPr>
        <p:spPr>
          <a:xfrm>
            <a:off x="6410835" y="3936343"/>
            <a:ext cx="5227226" cy="120361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200" dirty="0">
                <a:solidFill>
                  <a:schemeClr val="tx1">
                    <a:lumMod val="65000"/>
                    <a:lumOff val="35000"/>
                  </a:schemeClr>
                </a:solidFill>
                <a:latin typeface="+mn-ea"/>
              </a:rPr>
              <a:t>Liquorice chupa chups applicake apple pie cupcake brownie bear claw  cake gingerbread cotton candy. Bear claw croissant apple pie. </a:t>
            </a:r>
            <a:r>
              <a:rPr lang="en-US" altLang="zh-CN" sz="1200" dirty="0" err="1">
                <a:solidFill>
                  <a:schemeClr val="tx1">
                    <a:lumMod val="65000"/>
                    <a:lumOff val="35000"/>
                  </a:schemeClr>
                </a:solidFill>
                <a:latin typeface="+mn-ea"/>
              </a:rPr>
              <a:t>Liquorice</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chupa</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chups</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applicake</a:t>
            </a:r>
            <a:r>
              <a:rPr lang="en-US" altLang="zh-CN" sz="1200" dirty="0">
                <a:solidFill>
                  <a:schemeClr val="tx1">
                    <a:lumMod val="65000"/>
                    <a:lumOff val="35000"/>
                  </a:schemeClr>
                </a:solidFill>
                <a:latin typeface="+mn-ea"/>
              </a:rPr>
              <a:t> apple pie cupcake brownie bear claw  cake gingerbread cotton candy. Bear claw croissant apple pie. </a:t>
            </a:r>
          </a:p>
          <a:p>
            <a:pPr marL="0" indent="0">
              <a:lnSpc>
                <a:spcPct val="150000"/>
              </a:lnSpc>
              <a:buNone/>
            </a:pPr>
            <a:endParaRPr lang="en-US" sz="1200" dirty="0">
              <a:solidFill>
                <a:schemeClr val="tx1">
                  <a:lumMod val="65000"/>
                  <a:lumOff val="35000"/>
                </a:schemeClr>
              </a:solidFill>
              <a:latin typeface="+mn-ea"/>
            </a:endParaRPr>
          </a:p>
        </p:txBody>
      </p:sp>
      <p:sp>
        <p:nvSpPr>
          <p:cNvPr id="20" name="Oval 53"/>
          <p:cNvSpPr>
            <a:spLocks noChangeAspect="1"/>
          </p:cNvSpPr>
          <p:nvPr/>
        </p:nvSpPr>
        <p:spPr>
          <a:xfrm>
            <a:off x="6410835" y="5263670"/>
            <a:ext cx="288000" cy="288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sz="1200" dirty="0">
                <a:solidFill>
                  <a:schemeClr val="tx1">
                    <a:lumMod val="75000"/>
                    <a:lumOff val="25000"/>
                  </a:schemeClr>
                </a:solidFill>
                <a:latin typeface="FontAwesome" pitchFamily="2" charset="0"/>
              </a:rPr>
              <a:t></a:t>
            </a:r>
          </a:p>
        </p:txBody>
      </p:sp>
      <p:sp>
        <p:nvSpPr>
          <p:cNvPr id="21" name="Oval 54"/>
          <p:cNvSpPr>
            <a:spLocks noChangeAspect="1"/>
          </p:cNvSpPr>
          <p:nvPr/>
        </p:nvSpPr>
        <p:spPr>
          <a:xfrm>
            <a:off x="6772805" y="5263670"/>
            <a:ext cx="288000" cy="288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AU" sz="1200" dirty="0">
                <a:solidFill>
                  <a:schemeClr val="tx1">
                    <a:lumMod val="75000"/>
                    <a:lumOff val="25000"/>
                  </a:schemeClr>
                </a:solidFill>
                <a:latin typeface="FontAwesome" pitchFamily="2" charset="0"/>
              </a:rPr>
              <a:t></a:t>
            </a:r>
            <a:endParaRPr lang="en-US" sz="1200" dirty="0">
              <a:solidFill>
                <a:schemeClr val="tx1">
                  <a:lumMod val="75000"/>
                  <a:lumOff val="25000"/>
                </a:schemeClr>
              </a:solidFill>
              <a:latin typeface="FontAwesome" pitchFamily="2" charset="0"/>
            </a:endParaRPr>
          </a:p>
        </p:txBody>
      </p:sp>
      <p:sp>
        <p:nvSpPr>
          <p:cNvPr id="22" name="Oval 57"/>
          <p:cNvSpPr>
            <a:spLocks noChangeAspect="1"/>
          </p:cNvSpPr>
          <p:nvPr/>
        </p:nvSpPr>
        <p:spPr>
          <a:xfrm>
            <a:off x="7131572" y="5263670"/>
            <a:ext cx="288000" cy="288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AU" sz="1200" dirty="0">
                <a:solidFill>
                  <a:schemeClr val="tx1">
                    <a:lumMod val="75000"/>
                    <a:lumOff val="25000"/>
                  </a:schemeClr>
                </a:solidFill>
                <a:latin typeface="FontAwesome" pitchFamily="2" charset="0"/>
              </a:rPr>
              <a:t></a:t>
            </a:r>
            <a:endParaRPr lang="en-US" sz="1200" dirty="0">
              <a:solidFill>
                <a:schemeClr val="tx1">
                  <a:lumMod val="75000"/>
                  <a:lumOff val="25000"/>
                </a:schemeClr>
              </a:solidFill>
              <a:latin typeface="FontAwesome" pitchFamily="2" charset="0"/>
            </a:endParaRPr>
          </a:p>
        </p:txBody>
      </p:sp>
      <p:grpSp>
        <p:nvGrpSpPr>
          <p:cNvPr id="16" name="组合 15"/>
          <p:cNvGrpSpPr/>
          <p:nvPr/>
        </p:nvGrpSpPr>
        <p:grpSpPr>
          <a:xfrm>
            <a:off x="7502990" y="5229933"/>
            <a:ext cx="1166727" cy="377690"/>
            <a:chOff x="7502990" y="5229933"/>
            <a:chExt cx="1166727" cy="377690"/>
          </a:xfrm>
        </p:grpSpPr>
        <p:sp>
          <p:nvSpPr>
            <p:cNvPr id="23" name="Rectangle 27"/>
            <p:cNvSpPr/>
            <p:nvPr/>
          </p:nvSpPr>
          <p:spPr>
            <a:xfrm>
              <a:off x="7502990" y="5229933"/>
              <a:ext cx="1166727" cy="377690"/>
            </a:xfrm>
            <a:prstGeom prst="roundRect">
              <a:avLst>
                <a:gd name="adj" fmla="val 29286"/>
              </a:avLst>
            </a:prstGeom>
            <a:noFill/>
            <a:ln w="9525">
              <a:noFill/>
            </a:ln>
          </p:spPr>
          <p:txBody>
            <a:bodyPr wrap="square">
              <a:spAutoFit/>
            </a:bodyPr>
            <a:lstStyle/>
            <a:p>
              <a:pPr algn="ctr">
                <a:lnSpc>
                  <a:spcPct val="120000"/>
                </a:lnSpc>
              </a:pPr>
              <a:r>
                <a:rPr lang="en-US" altLang="zh-CN" sz="1200" dirty="0">
                  <a:solidFill>
                    <a:schemeClr val="tx1">
                      <a:lumMod val="75000"/>
                      <a:lumOff val="25000"/>
                    </a:schemeClr>
                  </a:solidFill>
                  <a:latin typeface="+mn-ea"/>
                </a:rPr>
                <a:t>More Details</a:t>
              </a:r>
            </a:p>
          </p:txBody>
        </p:sp>
        <p:sp>
          <p:nvSpPr>
            <p:cNvPr id="14" name="圆角矩形 13"/>
            <p:cNvSpPr/>
            <p:nvPr/>
          </p:nvSpPr>
          <p:spPr>
            <a:xfrm>
              <a:off x="7539566" y="5266628"/>
              <a:ext cx="1083799" cy="288000"/>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56"/>
          <p:cNvSpPr txBox="1"/>
          <p:nvPr/>
        </p:nvSpPr>
        <p:spPr>
          <a:xfrm>
            <a:off x="6349214" y="3614452"/>
            <a:ext cx="1048043" cy="307777"/>
          </a:xfrm>
          <a:prstGeom prst="rect">
            <a:avLst/>
          </a:prstGeom>
          <a:noFill/>
        </p:spPr>
        <p:txBody>
          <a:bodyPr wrap="none" rtlCol="0">
            <a:spAutoFit/>
          </a:bodyPr>
          <a:lstStyle/>
          <a:p>
            <a:r>
              <a:rPr lang="en-US" altLang="zh-CN" sz="1400" dirty="0">
                <a:solidFill>
                  <a:schemeClr val="tx1">
                    <a:lumMod val="75000"/>
                    <a:lumOff val="25000"/>
                  </a:schemeClr>
                </a:solidFill>
                <a:latin typeface="+mn-ea"/>
              </a:rPr>
              <a:t>productize</a:t>
            </a:r>
            <a:endParaRPr lang="en-US" sz="1400" dirty="0">
              <a:solidFill>
                <a:schemeClr val="tx1">
                  <a:lumMod val="75000"/>
                  <a:lumOff val="25000"/>
                </a:schemeClr>
              </a:solidFill>
              <a:latin typeface="+mn-ea"/>
            </a:endParaRPr>
          </a:p>
        </p:txBody>
      </p:sp>
      <p:sp>
        <p:nvSpPr>
          <p:cNvPr id="26"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27"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4" name="椭圆 3"/>
          <p:cNvSpPr/>
          <p:nvPr/>
        </p:nvSpPr>
        <p:spPr>
          <a:xfrm>
            <a:off x="6400800" y="2422660"/>
            <a:ext cx="3931920" cy="393192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7"/>
          <p:cNvSpPr/>
          <p:nvPr/>
        </p:nvSpPr>
        <p:spPr>
          <a:xfrm>
            <a:off x="872360" y="2148340"/>
            <a:ext cx="4507357" cy="812530"/>
          </a:xfrm>
          <a:prstGeom prst="rect">
            <a:avLst/>
          </a:prstGeom>
        </p:spPr>
        <p:txBody>
          <a:bodyPr wrap="square">
            <a:spAutoFit/>
          </a:bodyPr>
          <a:lstStyle/>
          <a:p>
            <a:pPr>
              <a:lnSpc>
                <a:spcPct val="130000"/>
              </a:lnSpc>
            </a:pPr>
            <a:r>
              <a:rPr lang="en-US" sz="1200" dirty="0">
                <a:solidFill>
                  <a:schemeClr val="tx1">
                    <a:lumMod val="65000"/>
                    <a:lumOff val="35000"/>
                  </a:schemeClr>
                </a:solidFill>
                <a:latin typeface="+mn-ea"/>
              </a:rPr>
              <a:t>Toffee caramels candy canes bonbon bonbon soufflé bonbon wafer. Topping I love halvah I love. Cake ice cream I love cake.</a:t>
            </a:r>
          </a:p>
          <a:p>
            <a:pPr>
              <a:lnSpc>
                <a:spcPct val="130000"/>
              </a:lnSpc>
            </a:pPr>
            <a:r>
              <a:rPr lang="en-US" altLang="zh-CN" sz="1200" dirty="0">
                <a:solidFill>
                  <a:schemeClr val="tx1">
                    <a:lumMod val="65000"/>
                    <a:lumOff val="35000"/>
                  </a:schemeClr>
                </a:solidFill>
                <a:latin typeface="+mn-ea"/>
              </a:rPr>
              <a:t>Toffee caramels candy canes bonbon </a:t>
            </a:r>
            <a:r>
              <a:rPr lang="en-US" altLang="zh-CN" sz="1200" dirty="0" err="1">
                <a:solidFill>
                  <a:schemeClr val="tx1">
                    <a:lumMod val="65000"/>
                    <a:lumOff val="35000"/>
                  </a:schemeClr>
                </a:solidFill>
                <a:latin typeface="+mn-ea"/>
              </a:rPr>
              <a:t>bonbon</a:t>
            </a:r>
            <a:endParaRPr lang="en-US" sz="1200" dirty="0">
              <a:solidFill>
                <a:schemeClr val="tx1">
                  <a:lumMod val="65000"/>
                  <a:lumOff val="35000"/>
                </a:schemeClr>
              </a:solidFill>
              <a:latin typeface="+mn-ea"/>
            </a:endParaRPr>
          </a:p>
        </p:txBody>
      </p:sp>
      <p:sp>
        <p:nvSpPr>
          <p:cNvPr id="6" name="Rectangle 48"/>
          <p:cNvSpPr/>
          <p:nvPr/>
        </p:nvSpPr>
        <p:spPr>
          <a:xfrm>
            <a:off x="872360" y="1737035"/>
            <a:ext cx="4507357" cy="461665"/>
          </a:xfrm>
          <a:prstGeom prst="rect">
            <a:avLst/>
          </a:prstGeom>
        </p:spPr>
        <p:txBody>
          <a:bodyPr wrap="square">
            <a:spAutoFit/>
          </a:bodyPr>
          <a:lstStyle/>
          <a:p>
            <a:r>
              <a:rPr lang="en-US" sz="2400" dirty="0">
                <a:solidFill>
                  <a:schemeClr val="accent1"/>
                </a:solidFill>
                <a:latin typeface="+mn-ea"/>
              </a:rPr>
              <a:t>F</a:t>
            </a:r>
            <a:r>
              <a:rPr lang="en-US" altLang="zh-CN" sz="2400" dirty="0">
                <a:solidFill>
                  <a:schemeClr val="accent1"/>
                </a:solidFill>
                <a:latin typeface="+mn-ea"/>
              </a:rPr>
              <a:t>or Pets Sisters</a:t>
            </a:r>
            <a:endParaRPr lang="en-US" sz="2400" dirty="0">
              <a:solidFill>
                <a:schemeClr val="accent1"/>
              </a:solidFill>
              <a:latin typeface="+mn-ea"/>
            </a:endParaRPr>
          </a:p>
        </p:txBody>
      </p:sp>
      <p:sp>
        <p:nvSpPr>
          <p:cNvPr id="7" name="Text Placeholder 32"/>
          <p:cNvSpPr txBox="1"/>
          <p:nvPr/>
        </p:nvSpPr>
        <p:spPr>
          <a:xfrm>
            <a:off x="1654828" y="3461581"/>
            <a:ext cx="3724887" cy="7038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50" dirty="0">
                <a:solidFill>
                  <a:schemeClr val="tx1">
                    <a:lumMod val="65000"/>
                    <a:lumOff val="35000"/>
                  </a:schemeClr>
                </a:solidFill>
                <a:latin typeface="+mn-ea"/>
              </a:rPr>
              <a:t>Lemon drops oat cake oat cake sugar plum sweet gingerbread chocolate cake gingerbread. Lemon drops oat cake oat cake sugar plum sweet</a:t>
            </a:r>
          </a:p>
        </p:txBody>
      </p:sp>
      <p:sp>
        <p:nvSpPr>
          <p:cNvPr id="8" name="Text Placeholder 33"/>
          <p:cNvSpPr txBox="1"/>
          <p:nvPr/>
        </p:nvSpPr>
        <p:spPr>
          <a:xfrm>
            <a:off x="1654831" y="3207361"/>
            <a:ext cx="3724886" cy="1785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accent1"/>
                </a:solidFill>
                <a:latin typeface="+mn-ea"/>
              </a:rPr>
              <a:t>Desktop </a:t>
            </a:r>
            <a:r>
              <a:rPr lang="en-AU" sz="1400" dirty="0" err="1">
                <a:solidFill>
                  <a:schemeClr val="accent1"/>
                </a:solidFill>
                <a:latin typeface="+mn-ea"/>
              </a:rPr>
              <a:t>AppliWhaleion</a:t>
            </a:r>
            <a:endParaRPr lang="en-AU" sz="1400" dirty="0">
              <a:solidFill>
                <a:schemeClr val="accent1"/>
              </a:solidFill>
              <a:latin typeface="+mn-ea"/>
            </a:endParaRPr>
          </a:p>
        </p:txBody>
      </p:sp>
      <p:sp>
        <p:nvSpPr>
          <p:cNvPr id="9" name="Text Placeholder 32"/>
          <p:cNvSpPr txBox="1"/>
          <p:nvPr/>
        </p:nvSpPr>
        <p:spPr>
          <a:xfrm>
            <a:off x="1654828" y="4604793"/>
            <a:ext cx="3724887" cy="7038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50" dirty="0">
                <a:solidFill>
                  <a:schemeClr val="tx1">
                    <a:lumMod val="65000"/>
                    <a:lumOff val="35000"/>
                  </a:schemeClr>
                </a:solidFill>
                <a:latin typeface="+mn-ea"/>
              </a:rPr>
              <a:t>Lemon drops oat cake oat cake sugar plum sweet gingerbread chocolate cake gingerbread. Lemon drops oat cake oat cake sugar plum sweet</a:t>
            </a:r>
          </a:p>
        </p:txBody>
      </p:sp>
      <p:sp>
        <p:nvSpPr>
          <p:cNvPr id="10" name="Text Placeholder 33"/>
          <p:cNvSpPr txBox="1"/>
          <p:nvPr/>
        </p:nvSpPr>
        <p:spPr>
          <a:xfrm>
            <a:off x="1654831" y="4350573"/>
            <a:ext cx="3724886" cy="1785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accent1"/>
                </a:solidFill>
                <a:latin typeface="+mn-ea"/>
              </a:rPr>
              <a:t>Creative Strategy</a:t>
            </a:r>
          </a:p>
        </p:txBody>
      </p:sp>
      <p:sp>
        <p:nvSpPr>
          <p:cNvPr id="11" name="Oval 53"/>
          <p:cNvSpPr>
            <a:spLocks noChangeAspect="1"/>
          </p:cNvSpPr>
          <p:nvPr/>
        </p:nvSpPr>
        <p:spPr>
          <a:xfrm>
            <a:off x="975079" y="3223171"/>
            <a:ext cx="527863" cy="527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dirty="0">
                <a:solidFill>
                  <a:schemeClr val="bg1"/>
                </a:solidFill>
                <a:latin typeface="FontAwesome" pitchFamily="2" charset="0"/>
              </a:rPr>
              <a:t></a:t>
            </a:r>
          </a:p>
        </p:txBody>
      </p:sp>
      <p:sp>
        <p:nvSpPr>
          <p:cNvPr id="12" name="Oval 54"/>
          <p:cNvSpPr>
            <a:spLocks noChangeAspect="1"/>
          </p:cNvSpPr>
          <p:nvPr/>
        </p:nvSpPr>
        <p:spPr>
          <a:xfrm>
            <a:off x="975079" y="4356337"/>
            <a:ext cx="527863" cy="527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3" name="Text Placeholder 32"/>
          <p:cNvSpPr txBox="1"/>
          <p:nvPr/>
        </p:nvSpPr>
        <p:spPr>
          <a:xfrm>
            <a:off x="1654828" y="5761452"/>
            <a:ext cx="3724887" cy="70385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50" dirty="0">
                <a:solidFill>
                  <a:schemeClr val="tx1">
                    <a:lumMod val="65000"/>
                    <a:lumOff val="35000"/>
                  </a:schemeClr>
                </a:solidFill>
                <a:latin typeface="+mn-ea"/>
              </a:rPr>
              <a:t>Lemon drops oat cake oat cake sugar plum sweet gingerbread chocolate cake gingerbread. Lemon drops oat cake oat cake sugar plum sweet</a:t>
            </a:r>
          </a:p>
        </p:txBody>
      </p:sp>
      <p:sp>
        <p:nvSpPr>
          <p:cNvPr id="14" name="Text Placeholder 33"/>
          <p:cNvSpPr txBox="1"/>
          <p:nvPr/>
        </p:nvSpPr>
        <p:spPr>
          <a:xfrm>
            <a:off x="1654831" y="5507233"/>
            <a:ext cx="3724886" cy="1785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accent1"/>
                </a:solidFill>
                <a:latin typeface="+mn-ea"/>
              </a:rPr>
              <a:t>Creative Strategy</a:t>
            </a:r>
          </a:p>
        </p:txBody>
      </p:sp>
      <p:sp>
        <p:nvSpPr>
          <p:cNvPr id="15" name="Oval 57"/>
          <p:cNvSpPr>
            <a:spLocks noChangeAspect="1"/>
          </p:cNvSpPr>
          <p:nvPr/>
        </p:nvSpPr>
        <p:spPr>
          <a:xfrm>
            <a:off x="975079" y="5512996"/>
            <a:ext cx="527863" cy="527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AU" sz="1600" dirty="0">
                <a:latin typeface="FontAwesome" pitchFamily="2" charset="0"/>
              </a:rPr>
              <a:t></a:t>
            </a:r>
            <a:endParaRPr lang="en-US" sz="1600" dirty="0">
              <a:solidFill>
                <a:srgbClr val="F33745"/>
              </a:solidFill>
              <a:latin typeface="FontAwesome" pitchFamily="2"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69202" y="2537802"/>
            <a:ext cx="4136615" cy="3223650"/>
          </a:xfrm>
          <a:prstGeom prst="rect">
            <a:avLst/>
          </a:prstGeom>
        </p:spPr>
      </p:pic>
      <p:sp>
        <p:nvSpPr>
          <p:cNvPr id="18"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9"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矩形 4"/>
          <p:cNvSpPr/>
          <p:nvPr/>
        </p:nvSpPr>
        <p:spPr>
          <a:xfrm>
            <a:off x="3258879" y="2293655"/>
            <a:ext cx="6876288" cy="3566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5976" y="1785456"/>
            <a:ext cx="3306570" cy="4192607"/>
          </a:xfrm>
          <a:prstGeom prst="rect">
            <a:avLst/>
          </a:prstGeom>
        </p:spPr>
      </p:pic>
      <p:sp>
        <p:nvSpPr>
          <p:cNvPr id="9" name="Rounded Rectangle 21"/>
          <p:cNvSpPr/>
          <p:nvPr/>
        </p:nvSpPr>
        <p:spPr>
          <a:xfrm>
            <a:off x="4704666" y="4970771"/>
            <a:ext cx="4484734" cy="37951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rtlCol="0" anchor="ctr"/>
          <a:lstStyle/>
          <a:p>
            <a:pPr>
              <a:lnSpc>
                <a:spcPct val="130000"/>
              </a:lnSpc>
            </a:pPr>
            <a:r>
              <a:rPr lang="en-US" sz="1050" dirty="0">
                <a:solidFill>
                  <a:schemeClr val="bg1"/>
                </a:solidFill>
                <a:latin typeface="+mn-ea"/>
              </a:rPr>
              <a:t>Wafer sweet roll I love jelly danish pie  cake jelly wafer lemon drops</a:t>
            </a:r>
          </a:p>
        </p:txBody>
      </p:sp>
      <p:sp>
        <p:nvSpPr>
          <p:cNvPr id="10" name="Text Placeholder 32"/>
          <p:cNvSpPr txBox="1"/>
          <p:nvPr/>
        </p:nvSpPr>
        <p:spPr>
          <a:xfrm>
            <a:off x="4862123" y="2972446"/>
            <a:ext cx="3938020" cy="9093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50" dirty="0">
                <a:solidFill>
                  <a:schemeClr val="bg1"/>
                </a:solidFill>
                <a:latin typeface="+mn-ea"/>
              </a:rPr>
              <a:t>Liquorice chupa chups applicake apple pie cupcake brownie bear claw  cake gingerbread cotton candy. Bear claw croissant apple pie. Croissant cake sweet puff </a:t>
            </a:r>
            <a:r>
              <a:rPr lang="en-US" sz="1050" dirty="0" err="1">
                <a:solidFill>
                  <a:schemeClr val="bg1"/>
                </a:solidFill>
                <a:latin typeface="+mn-ea"/>
              </a:rPr>
              <a:t>oreo</a:t>
            </a:r>
            <a:r>
              <a:rPr lang="en-US" sz="1050" dirty="0">
                <a:solidFill>
                  <a:schemeClr val="bg1"/>
                </a:solidFill>
                <a:latin typeface="+mn-ea"/>
              </a:rPr>
              <a:t> sugar plum muffin sugar plum bonbon biscuit macaroon. Gummies fruitcake marzipan. </a:t>
            </a:r>
          </a:p>
        </p:txBody>
      </p:sp>
      <p:sp>
        <p:nvSpPr>
          <p:cNvPr id="11" name="Text Placeholder 33"/>
          <p:cNvSpPr txBox="1"/>
          <p:nvPr/>
        </p:nvSpPr>
        <p:spPr>
          <a:xfrm>
            <a:off x="4851870" y="2685080"/>
            <a:ext cx="3686151" cy="2008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000" dirty="0">
                <a:solidFill>
                  <a:schemeClr val="bg1"/>
                </a:solidFill>
                <a:latin typeface="+mn-ea"/>
              </a:rPr>
              <a:t>Data Analysis One</a:t>
            </a:r>
          </a:p>
        </p:txBody>
      </p:sp>
      <p:sp>
        <p:nvSpPr>
          <p:cNvPr id="12" name="Text Placeholder 33"/>
          <p:cNvSpPr txBox="1"/>
          <p:nvPr/>
        </p:nvSpPr>
        <p:spPr>
          <a:xfrm>
            <a:off x="4851870" y="4145061"/>
            <a:ext cx="3686151" cy="2008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err="1">
                <a:solidFill>
                  <a:schemeClr val="bg1"/>
                </a:solidFill>
                <a:latin typeface="+mn-ea"/>
              </a:rPr>
              <a:t>Explaination</a:t>
            </a:r>
            <a:r>
              <a:rPr lang="en-AU" sz="1600" dirty="0">
                <a:solidFill>
                  <a:schemeClr val="bg1"/>
                </a:solidFill>
                <a:latin typeface="+mn-ea"/>
              </a:rPr>
              <a:t> about the details:</a:t>
            </a:r>
          </a:p>
        </p:txBody>
      </p:sp>
      <p:sp>
        <p:nvSpPr>
          <p:cNvPr id="13" name="Text Placeholder 32"/>
          <p:cNvSpPr txBox="1"/>
          <p:nvPr/>
        </p:nvSpPr>
        <p:spPr>
          <a:xfrm>
            <a:off x="4851870" y="4447687"/>
            <a:ext cx="4103721" cy="48290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1000" dirty="0">
                <a:solidFill>
                  <a:schemeClr val="bg1"/>
                </a:solidFill>
                <a:latin typeface="+mn-ea"/>
              </a:rPr>
              <a:t>Lemon drops oat cake oat cake sugar plum sweet pie gummy</a:t>
            </a:r>
          </a:p>
          <a:p>
            <a:pPr>
              <a:lnSpc>
                <a:spcPct val="130000"/>
              </a:lnSpc>
              <a:spcBef>
                <a:spcPts val="0"/>
              </a:spcBef>
              <a:buFont typeface="Wingdings" panose="05000000000000000000" pitchFamily="2" charset="2"/>
              <a:buChar char="ü"/>
            </a:pPr>
            <a:r>
              <a:rPr lang="en-US" sz="1000" dirty="0">
                <a:solidFill>
                  <a:schemeClr val="bg1"/>
                </a:solidFill>
                <a:latin typeface="+mn-ea"/>
              </a:rPr>
              <a:t>Chocolate cake sweet pastry candy canes chocolate</a:t>
            </a:r>
          </a:p>
        </p:txBody>
      </p:sp>
      <p:sp>
        <p:nvSpPr>
          <p:cNvPr id="14"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5"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大演PPT工作室制作"/>
          <p:cNvGrpSpPr/>
          <p:nvPr/>
        </p:nvGrpSpPr>
        <p:grpSpPr>
          <a:xfrm>
            <a:off x="4164058" y="1873730"/>
            <a:ext cx="3974636" cy="4984271"/>
            <a:chOff x="2977484" y="1071882"/>
            <a:chExt cx="3246853" cy="4071617"/>
          </a:xfrm>
        </p:grpSpPr>
        <p:pic>
          <p:nvPicPr>
            <p:cNvPr id="3"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484" y="1071882"/>
              <a:ext cx="3246853" cy="4071617"/>
            </a:xfrm>
            <a:prstGeom prst="rect">
              <a:avLst/>
            </a:prstGeom>
          </p:spPr>
        </p:pic>
        <p:sp>
          <p:nvSpPr>
            <p:cNvPr id="4" name="Rectangle 5"/>
            <p:cNvSpPr/>
            <p:nvPr/>
          </p:nvSpPr>
          <p:spPr>
            <a:xfrm>
              <a:off x="3402204" y="1408726"/>
              <a:ext cx="2066064" cy="274034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ea"/>
              </a:endParaRPr>
            </a:p>
          </p:txBody>
        </p:sp>
      </p:grpSp>
      <p:sp>
        <p:nvSpPr>
          <p:cNvPr id="6" name="文本框 5"/>
          <p:cNvSpPr txBox="1"/>
          <p:nvPr/>
        </p:nvSpPr>
        <p:spPr>
          <a:xfrm>
            <a:off x="8503473" y="1811660"/>
            <a:ext cx="1851717" cy="461665"/>
          </a:xfrm>
          <a:prstGeom prst="rect">
            <a:avLst/>
          </a:prstGeom>
          <a:noFill/>
        </p:spPr>
        <p:txBody>
          <a:bodyPr wrap="square" rtlCol="0">
            <a:spAutoFit/>
          </a:bodyPr>
          <a:lstStyle/>
          <a:p>
            <a:r>
              <a:rPr lang="en-US" altLang="zh-CN" sz="2400" dirty="0">
                <a:solidFill>
                  <a:schemeClr val="accent1"/>
                </a:solidFill>
                <a:latin typeface="+mn-ea"/>
              </a:rPr>
              <a:t>KEVIN</a:t>
            </a:r>
            <a:endParaRPr lang="zh-CN" altLang="en-US" sz="2400" dirty="0">
              <a:solidFill>
                <a:schemeClr val="accent1"/>
              </a:solidFill>
              <a:latin typeface="+mn-ea"/>
            </a:endParaRPr>
          </a:p>
        </p:txBody>
      </p:sp>
      <p:sp>
        <p:nvSpPr>
          <p:cNvPr id="7" name="文本框 6"/>
          <p:cNvSpPr txBox="1"/>
          <p:nvPr/>
        </p:nvSpPr>
        <p:spPr>
          <a:xfrm>
            <a:off x="8503475" y="2177910"/>
            <a:ext cx="3074741" cy="757130"/>
          </a:xfrm>
          <a:prstGeom prst="rect">
            <a:avLst/>
          </a:prstGeom>
          <a:noFill/>
        </p:spPr>
        <p:txBody>
          <a:bodyPr wrap="square" rtlCol="0">
            <a:spAutoFit/>
          </a:bodyPr>
          <a:lstStyle/>
          <a:p>
            <a:pPr>
              <a:lnSpc>
                <a:spcPct val="120000"/>
              </a:lnSpc>
            </a:pPr>
            <a:r>
              <a:rPr lang="en-US" altLang="zh-CN" sz="1200" dirty="0">
                <a:solidFill>
                  <a:schemeClr val="tx1">
                    <a:lumMod val="85000"/>
                    <a:lumOff val="15000"/>
                  </a:schemeClr>
                </a:solidFill>
                <a:latin typeface="+mn-ea"/>
              </a:rPr>
              <a:t>Lorem </a:t>
            </a:r>
            <a:r>
              <a:rPr lang="en-US" altLang="zh-CN" sz="1200" dirty="0" err="1">
                <a:solidFill>
                  <a:schemeClr val="tx1">
                    <a:lumMod val="85000"/>
                    <a:lumOff val="15000"/>
                  </a:schemeClr>
                </a:solidFill>
                <a:latin typeface="+mn-ea"/>
              </a:rPr>
              <a:t>ipsum</a:t>
            </a:r>
            <a:r>
              <a:rPr lang="en-US" altLang="zh-CN" sz="1200" dirty="0">
                <a:solidFill>
                  <a:schemeClr val="tx1">
                    <a:lumMod val="85000"/>
                    <a:lumOff val="15000"/>
                  </a:schemeClr>
                </a:solidFill>
                <a:latin typeface="+mn-ea"/>
              </a:rPr>
              <a:t> dolor sit </a:t>
            </a:r>
            <a:r>
              <a:rPr lang="en-US" altLang="zh-CN" sz="1200" dirty="0" err="1">
                <a:solidFill>
                  <a:schemeClr val="tx1">
                    <a:lumMod val="85000"/>
                    <a:lumOff val="15000"/>
                  </a:schemeClr>
                </a:solidFill>
                <a:latin typeface="+mn-ea"/>
              </a:rPr>
              <a:t>amet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consectetur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adipisicing</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elit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sed</a:t>
            </a:r>
            <a:r>
              <a:rPr lang="en-US" altLang="zh-CN" sz="1200" dirty="0">
                <a:solidFill>
                  <a:schemeClr val="tx1">
                    <a:lumMod val="85000"/>
                    <a:lumOff val="15000"/>
                  </a:schemeClr>
                </a:solidFill>
                <a:latin typeface="+mn-ea"/>
              </a:rPr>
              <a:t> do </a:t>
            </a:r>
            <a:r>
              <a:rPr lang="en-US" altLang="zh-CN" sz="1200" dirty="0" err="1">
                <a:solidFill>
                  <a:schemeClr val="tx1">
                    <a:lumMod val="85000"/>
                    <a:lumOff val="15000"/>
                  </a:schemeClr>
                </a:solidFill>
                <a:latin typeface="+mn-ea"/>
              </a:rPr>
              <a:t>eiusmod</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tempor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incididunt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ut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labore</a:t>
            </a:r>
            <a:r>
              <a:rPr lang="en-US" altLang="zh-CN" sz="1200" dirty="0">
                <a:solidFill>
                  <a:schemeClr val="tx1">
                    <a:lumMod val="85000"/>
                    <a:lumOff val="15000"/>
                  </a:schemeClr>
                </a:solidFill>
                <a:latin typeface="+mn-ea"/>
              </a:rPr>
              <a:t> et </a:t>
            </a:r>
            <a:r>
              <a:rPr lang="en-US" altLang="zh-CN" sz="1200" dirty="0" err="1">
                <a:solidFill>
                  <a:schemeClr val="tx1">
                    <a:lumMod val="85000"/>
                    <a:lumOff val="15000"/>
                  </a:schemeClr>
                </a:solidFill>
                <a:latin typeface="+mn-ea"/>
              </a:rPr>
              <a:t>dolore</a:t>
            </a:r>
            <a:r>
              <a:rPr lang="en-US" altLang="zh-CN" sz="1200" dirty="0">
                <a:solidFill>
                  <a:schemeClr val="tx1">
                    <a:lumMod val="85000"/>
                    <a:lumOff val="15000"/>
                  </a:schemeClr>
                </a:solidFill>
                <a:latin typeface="+mn-ea"/>
              </a:rPr>
              <a:t> magna</a:t>
            </a:r>
            <a:endParaRPr lang="zh-CN" altLang="en-US" sz="1200" dirty="0">
              <a:latin typeface="+mn-ea"/>
            </a:endParaRPr>
          </a:p>
        </p:txBody>
      </p:sp>
      <p:sp>
        <p:nvSpPr>
          <p:cNvPr id="10" name="文本框 9"/>
          <p:cNvSpPr txBox="1"/>
          <p:nvPr/>
        </p:nvSpPr>
        <p:spPr>
          <a:xfrm>
            <a:off x="8503473" y="3802409"/>
            <a:ext cx="1851717" cy="461665"/>
          </a:xfrm>
          <a:prstGeom prst="rect">
            <a:avLst/>
          </a:prstGeom>
          <a:noFill/>
        </p:spPr>
        <p:txBody>
          <a:bodyPr wrap="square" rtlCol="0">
            <a:spAutoFit/>
          </a:bodyPr>
          <a:lstStyle/>
          <a:p>
            <a:r>
              <a:rPr lang="en-US" altLang="zh-CN" sz="2400" dirty="0">
                <a:solidFill>
                  <a:schemeClr val="accent1"/>
                </a:solidFill>
                <a:latin typeface="+mn-ea"/>
              </a:rPr>
              <a:t>BOB</a:t>
            </a:r>
            <a:endParaRPr lang="zh-CN" altLang="en-US" sz="2400" dirty="0">
              <a:solidFill>
                <a:schemeClr val="accent1"/>
              </a:solidFill>
              <a:latin typeface="+mn-ea"/>
            </a:endParaRPr>
          </a:p>
        </p:txBody>
      </p:sp>
      <p:sp>
        <p:nvSpPr>
          <p:cNvPr id="11" name="文本框 10"/>
          <p:cNvSpPr txBox="1"/>
          <p:nvPr/>
        </p:nvSpPr>
        <p:spPr>
          <a:xfrm>
            <a:off x="8503475" y="4168659"/>
            <a:ext cx="3074741" cy="757130"/>
          </a:xfrm>
          <a:prstGeom prst="rect">
            <a:avLst/>
          </a:prstGeom>
          <a:noFill/>
        </p:spPr>
        <p:txBody>
          <a:bodyPr wrap="square" rtlCol="0">
            <a:spAutoFit/>
          </a:bodyPr>
          <a:lstStyle/>
          <a:p>
            <a:pPr>
              <a:lnSpc>
                <a:spcPct val="120000"/>
              </a:lnSpc>
            </a:pPr>
            <a:r>
              <a:rPr lang="en-US" altLang="zh-CN" sz="1200" dirty="0">
                <a:solidFill>
                  <a:schemeClr val="tx1">
                    <a:lumMod val="85000"/>
                    <a:lumOff val="15000"/>
                  </a:schemeClr>
                </a:solidFill>
                <a:latin typeface="+mn-ea"/>
              </a:rPr>
              <a:t>Lorem </a:t>
            </a:r>
            <a:r>
              <a:rPr lang="en-US" altLang="zh-CN" sz="1200" dirty="0" err="1">
                <a:solidFill>
                  <a:schemeClr val="tx1">
                    <a:lumMod val="85000"/>
                    <a:lumOff val="15000"/>
                  </a:schemeClr>
                </a:solidFill>
                <a:latin typeface="+mn-ea"/>
              </a:rPr>
              <a:t>ipsum</a:t>
            </a:r>
            <a:r>
              <a:rPr lang="en-US" altLang="zh-CN" sz="1200" dirty="0">
                <a:solidFill>
                  <a:schemeClr val="tx1">
                    <a:lumMod val="85000"/>
                    <a:lumOff val="15000"/>
                  </a:schemeClr>
                </a:solidFill>
                <a:latin typeface="+mn-ea"/>
              </a:rPr>
              <a:t> dolor sit </a:t>
            </a:r>
            <a:r>
              <a:rPr lang="en-US" altLang="zh-CN" sz="1200" dirty="0" err="1">
                <a:solidFill>
                  <a:schemeClr val="tx1">
                    <a:lumMod val="85000"/>
                    <a:lumOff val="15000"/>
                  </a:schemeClr>
                </a:solidFill>
                <a:latin typeface="+mn-ea"/>
              </a:rPr>
              <a:t>amet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consectetur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adipisicing</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elit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sed</a:t>
            </a:r>
            <a:r>
              <a:rPr lang="en-US" altLang="zh-CN" sz="1200" dirty="0">
                <a:solidFill>
                  <a:schemeClr val="tx1">
                    <a:lumMod val="85000"/>
                    <a:lumOff val="15000"/>
                  </a:schemeClr>
                </a:solidFill>
                <a:latin typeface="+mn-ea"/>
              </a:rPr>
              <a:t> do </a:t>
            </a:r>
            <a:r>
              <a:rPr lang="en-US" altLang="zh-CN" sz="1200" dirty="0" err="1">
                <a:solidFill>
                  <a:schemeClr val="tx1">
                    <a:lumMod val="85000"/>
                    <a:lumOff val="15000"/>
                  </a:schemeClr>
                </a:solidFill>
                <a:latin typeface="+mn-ea"/>
              </a:rPr>
              <a:t>eiusmod</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tempor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incididunt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ut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labore</a:t>
            </a:r>
            <a:r>
              <a:rPr lang="en-US" altLang="zh-CN" sz="1200" dirty="0">
                <a:solidFill>
                  <a:schemeClr val="tx1">
                    <a:lumMod val="85000"/>
                    <a:lumOff val="15000"/>
                  </a:schemeClr>
                </a:solidFill>
                <a:latin typeface="+mn-ea"/>
              </a:rPr>
              <a:t> et </a:t>
            </a:r>
            <a:r>
              <a:rPr lang="en-US" altLang="zh-CN" sz="1200" dirty="0" err="1">
                <a:solidFill>
                  <a:schemeClr val="tx1">
                    <a:lumMod val="85000"/>
                    <a:lumOff val="15000"/>
                  </a:schemeClr>
                </a:solidFill>
                <a:latin typeface="+mn-ea"/>
              </a:rPr>
              <a:t>dolore</a:t>
            </a:r>
            <a:r>
              <a:rPr lang="en-US" altLang="zh-CN" sz="1200" dirty="0">
                <a:solidFill>
                  <a:schemeClr val="tx1">
                    <a:lumMod val="85000"/>
                    <a:lumOff val="15000"/>
                  </a:schemeClr>
                </a:solidFill>
                <a:latin typeface="+mn-ea"/>
              </a:rPr>
              <a:t> magna</a:t>
            </a:r>
            <a:endParaRPr lang="zh-CN" altLang="en-US" sz="1200" dirty="0">
              <a:latin typeface="+mn-ea"/>
            </a:endParaRPr>
          </a:p>
        </p:txBody>
      </p:sp>
      <p:sp>
        <p:nvSpPr>
          <p:cNvPr id="14" name="文本框 13"/>
          <p:cNvSpPr txBox="1"/>
          <p:nvPr/>
        </p:nvSpPr>
        <p:spPr>
          <a:xfrm>
            <a:off x="438470" y="1774782"/>
            <a:ext cx="3074743" cy="461665"/>
          </a:xfrm>
          <a:prstGeom prst="rect">
            <a:avLst/>
          </a:prstGeom>
          <a:noFill/>
        </p:spPr>
        <p:txBody>
          <a:bodyPr wrap="square" rtlCol="0">
            <a:spAutoFit/>
          </a:bodyPr>
          <a:lstStyle/>
          <a:p>
            <a:pPr algn="r"/>
            <a:r>
              <a:rPr lang="en-US" altLang="zh-CN" sz="2400" dirty="0">
                <a:solidFill>
                  <a:schemeClr val="accent1"/>
                </a:solidFill>
                <a:latin typeface="+mn-ea"/>
              </a:rPr>
              <a:t>MARGO</a:t>
            </a:r>
            <a:endParaRPr lang="zh-CN" altLang="en-US" sz="2400" dirty="0">
              <a:solidFill>
                <a:schemeClr val="accent1"/>
              </a:solidFill>
              <a:latin typeface="+mn-ea"/>
            </a:endParaRPr>
          </a:p>
        </p:txBody>
      </p:sp>
      <p:sp>
        <p:nvSpPr>
          <p:cNvPr id="15" name="文本框 14"/>
          <p:cNvSpPr txBox="1"/>
          <p:nvPr/>
        </p:nvSpPr>
        <p:spPr>
          <a:xfrm>
            <a:off x="438472" y="2141033"/>
            <a:ext cx="3074741" cy="757130"/>
          </a:xfrm>
          <a:prstGeom prst="rect">
            <a:avLst/>
          </a:prstGeom>
          <a:noFill/>
        </p:spPr>
        <p:txBody>
          <a:bodyPr wrap="square" rtlCol="0">
            <a:spAutoFit/>
          </a:bodyPr>
          <a:lstStyle/>
          <a:p>
            <a:pPr algn="r">
              <a:lnSpc>
                <a:spcPct val="120000"/>
              </a:lnSpc>
            </a:pPr>
            <a:r>
              <a:rPr lang="en-US" altLang="zh-CN" sz="1200" dirty="0">
                <a:solidFill>
                  <a:schemeClr val="tx1">
                    <a:lumMod val="85000"/>
                    <a:lumOff val="15000"/>
                  </a:schemeClr>
                </a:solidFill>
                <a:latin typeface="+mn-ea"/>
              </a:rPr>
              <a:t>Lorem </a:t>
            </a:r>
            <a:r>
              <a:rPr lang="en-US" altLang="zh-CN" sz="1200" dirty="0" err="1">
                <a:solidFill>
                  <a:schemeClr val="tx1">
                    <a:lumMod val="85000"/>
                    <a:lumOff val="15000"/>
                  </a:schemeClr>
                </a:solidFill>
                <a:latin typeface="+mn-ea"/>
              </a:rPr>
              <a:t>ipsum</a:t>
            </a:r>
            <a:r>
              <a:rPr lang="en-US" altLang="zh-CN" sz="1200" dirty="0">
                <a:solidFill>
                  <a:schemeClr val="tx1">
                    <a:lumMod val="85000"/>
                    <a:lumOff val="15000"/>
                  </a:schemeClr>
                </a:solidFill>
                <a:latin typeface="+mn-ea"/>
              </a:rPr>
              <a:t> dolor sit </a:t>
            </a:r>
            <a:r>
              <a:rPr lang="en-US" altLang="zh-CN" sz="1200" dirty="0" err="1">
                <a:solidFill>
                  <a:schemeClr val="tx1">
                    <a:lumMod val="85000"/>
                    <a:lumOff val="15000"/>
                  </a:schemeClr>
                </a:solidFill>
                <a:latin typeface="+mn-ea"/>
              </a:rPr>
              <a:t>amet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consectetur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adipisicing</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elit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sed</a:t>
            </a:r>
            <a:r>
              <a:rPr lang="en-US" altLang="zh-CN" sz="1200" dirty="0">
                <a:solidFill>
                  <a:schemeClr val="tx1">
                    <a:lumMod val="85000"/>
                    <a:lumOff val="15000"/>
                  </a:schemeClr>
                </a:solidFill>
                <a:latin typeface="+mn-ea"/>
              </a:rPr>
              <a:t> do </a:t>
            </a:r>
            <a:r>
              <a:rPr lang="en-US" altLang="zh-CN" sz="1200" dirty="0" err="1">
                <a:solidFill>
                  <a:schemeClr val="tx1">
                    <a:lumMod val="85000"/>
                    <a:lumOff val="15000"/>
                  </a:schemeClr>
                </a:solidFill>
                <a:latin typeface="+mn-ea"/>
              </a:rPr>
              <a:t>eiusmod</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tempor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incididunt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ut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labore</a:t>
            </a:r>
            <a:r>
              <a:rPr lang="en-US" altLang="zh-CN" sz="1200" dirty="0">
                <a:solidFill>
                  <a:schemeClr val="tx1">
                    <a:lumMod val="85000"/>
                    <a:lumOff val="15000"/>
                  </a:schemeClr>
                </a:solidFill>
                <a:latin typeface="+mn-ea"/>
              </a:rPr>
              <a:t> et </a:t>
            </a:r>
            <a:r>
              <a:rPr lang="en-US" altLang="zh-CN" sz="1200" dirty="0" err="1">
                <a:solidFill>
                  <a:schemeClr val="tx1">
                    <a:lumMod val="85000"/>
                    <a:lumOff val="15000"/>
                  </a:schemeClr>
                </a:solidFill>
                <a:latin typeface="+mn-ea"/>
              </a:rPr>
              <a:t>dolore</a:t>
            </a:r>
            <a:r>
              <a:rPr lang="en-US" altLang="zh-CN" sz="1200" dirty="0">
                <a:solidFill>
                  <a:schemeClr val="tx1">
                    <a:lumMod val="85000"/>
                    <a:lumOff val="15000"/>
                  </a:schemeClr>
                </a:solidFill>
                <a:latin typeface="+mn-ea"/>
              </a:rPr>
              <a:t> magna</a:t>
            </a:r>
            <a:endParaRPr lang="zh-CN" altLang="en-US" sz="1200" dirty="0">
              <a:latin typeface="+mn-ea"/>
            </a:endParaRPr>
          </a:p>
        </p:txBody>
      </p:sp>
      <p:sp>
        <p:nvSpPr>
          <p:cNvPr id="18" name="文本框 17"/>
          <p:cNvSpPr txBox="1"/>
          <p:nvPr/>
        </p:nvSpPr>
        <p:spPr>
          <a:xfrm>
            <a:off x="496719" y="3790622"/>
            <a:ext cx="3074743" cy="461665"/>
          </a:xfrm>
          <a:prstGeom prst="rect">
            <a:avLst/>
          </a:prstGeom>
          <a:noFill/>
        </p:spPr>
        <p:txBody>
          <a:bodyPr wrap="square" rtlCol="0">
            <a:spAutoFit/>
          </a:bodyPr>
          <a:lstStyle/>
          <a:p>
            <a:pPr algn="r"/>
            <a:r>
              <a:rPr lang="en-US" altLang="zh-CN" sz="2400" dirty="0">
                <a:solidFill>
                  <a:schemeClr val="accent1"/>
                </a:solidFill>
                <a:latin typeface="+mn-ea"/>
              </a:rPr>
              <a:t>EDITH</a:t>
            </a:r>
            <a:endParaRPr lang="zh-CN" altLang="en-US" sz="2400" dirty="0">
              <a:solidFill>
                <a:schemeClr val="accent1"/>
              </a:solidFill>
              <a:latin typeface="+mn-ea"/>
            </a:endParaRPr>
          </a:p>
        </p:txBody>
      </p:sp>
      <p:sp>
        <p:nvSpPr>
          <p:cNvPr id="19" name="文本框 18"/>
          <p:cNvSpPr txBox="1"/>
          <p:nvPr/>
        </p:nvSpPr>
        <p:spPr>
          <a:xfrm>
            <a:off x="496721" y="4156873"/>
            <a:ext cx="3074741" cy="757130"/>
          </a:xfrm>
          <a:prstGeom prst="rect">
            <a:avLst/>
          </a:prstGeom>
          <a:noFill/>
        </p:spPr>
        <p:txBody>
          <a:bodyPr wrap="square" rtlCol="0">
            <a:spAutoFit/>
          </a:bodyPr>
          <a:lstStyle/>
          <a:p>
            <a:pPr algn="r">
              <a:lnSpc>
                <a:spcPct val="120000"/>
              </a:lnSpc>
            </a:pPr>
            <a:r>
              <a:rPr lang="en-US" altLang="zh-CN" sz="1200" dirty="0">
                <a:solidFill>
                  <a:schemeClr val="tx1">
                    <a:lumMod val="85000"/>
                    <a:lumOff val="15000"/>
                  </a:schemeClr>
                </a:solidFill>
                <a:latin typeface="+mn-ea"/>
              </a:rPr>
              <a:t>Lorem </a:t>
            </a:r>
            <a:r>
              <a:rPr lang="en-US" altLang="zh-CN" sz="1200" dirty="0" err="1">
                <a:solidFill>
                  <a:schemeClr val="tx1">
                    <a:lumMod val="85000"/>
                    <a:lumOff val="15000"/>
                  </a:schemeClr>
                </a:solidFill>
                <a:latin typeface="+mn-ea"/>
              </a:rPr>
              <a:t>ipsum</a:t>
            </a:r>
            <a:r>
              <a:rPr lang="en-US" altLang="zh-CN" sz="1200" dirty="0">
                <a:solidFill>
                  <a:schemeClr val="tx1">
                    <a:lumMod val="85000"/>
                    <a:lumOff val="15000"/>
                  </a:schemeClr>
                </a:solidFill>
                <a:latin typeface="+mn-ea"/>
              </a:rPr>
              <a:t> dolor sit </a:t>
            </a:r>
            <a:r>
              <a:rPr lang="en-US" altLang="zh-CN" sz="1200" dirty="0" err="1">
                <a:solidFill>
                  <a:schemeClr val="tx1">
                    <a:lumMod val="85000"/>
                    <a:lumOff val="15000"/>
                  </a:schemeClr>
                </a:solidFill>
                <a:latin typeface="+mn-ea"/>
              </a:rPr>
              <a:t>amet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consectetur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adipisicing</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elit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sed</a:t>
            </a:r>
            <a:r>
              <a:rPr lang="en-US" altLang="zh-CN" sz="1200" dirty="0">
                <a:solidFill>
                  <a:schemeClr val="tx1">
                    <a:lumMod val="85000"/>
                    <a:lumOff val="15000"/>
                  </a:schemeClr>
                </a:solidFill>
                <a:latin typeface="+mn-ea"/>
              </a:rPr>
              <a:t> do </a:t>
            </a:r>
            <a:r>
              <a:rPr lang="en-US" altLang="zh-CN" sz="1200" dirty="0" err="1">
                <a:solidFill>
                  <a:schemeClr val="tx1">
                    <a:lumMod val="85000"/>
                    <a:lumOff val="15000"/>
                  </a:schemeClr>
                </a:solidFill>
                <a:latin typeface="+mn-ea"/>
              </a:rPr>
              <a:t>eiusmod</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tempor</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incididunt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ut</a:t>
            </a:r>
            <a:r>
              <a:rPr lang="en-US" altLang="zh-CN" sz="1200" dirty="0">
                <a:solidFill>
                  <a:schemeClr val="tx1">
                    <a:lumMod val="85000"/>
                    <a:lumOff val="15000"/>
                  </a:schemeClr>
                </a:solidFill>
                <a:latin typeface="+mn-ea"/>
              </a:rPr>
              <a:t> </a:t>
            </a:r>
            <a:r>
              <a:rPr lang="en-US" altLang="zh-CN" sz="1200" dirty="0" err="1">
                <a:solidFill>
                  <a:schemeClr val="tx1">
                    <a:lumMod val="85000"/>
                    <a:lumOff val="15000"/>
                  </a:schemeClr>
                </a:solidFill>
                <a:latin typeface="+mn-ea"/>
              </a:rPr>
              <a:t>labore</a:t>
            </a:r>
            <a:r>
              <a:rPr lang="en-US" altLang="zh-CN" sz="1200" dirty="0">
                <a:solidFill>
                  <a:schemeClr val="tx1">
                    <a:lumMod val="85000"/>
                    <a:lumOff val="15000"/>
                  </a:schemeClr>
                </a:solidFill>
                <a:latin typeface="+mn-ea"/>
              </a:rPr>
              <a:t> et </a:t>
            </a:r>
            <a:r>
              <a:rPr lang="en-US" altLang="zh-CN" sz="1200" dirty="0" err="1">
                <a:solidFill>
                  <a:schemeClr val="tx1">
                    <a:lumMod val="85000"/>
                    <a:lumOff val="15000"/>
                  </a:schemeClr>
                </a:solidFill>
                <a:latin typeface="+mn-ea"/>
              </a:rPr>
              <a:t>dolore</a:t>
            </a:r>
            <a:r>
              <a:rPr lang="en-US" altLang="zh-CN" sz="1200" dirty="0">
                <a:solidFill>
                  <a:schemeClr val="tx1">
                    <a:lumMod val="85000"/>
                    <a:lumOff val="15000"/>
                  </a:schemeClr>
                </a:solidFill>
                <a:latin typeface="+mn-ea"/>
              </a:rPr>
              <a:t> magna</a:t>
            </a:r>
            <a:endParaRPr lang="zh-CN" altLang="en-US" sz="1200" dirty="0">
              <a:latin typeface="+mn-ea"/>
            </a:endParaRPr>
          </a:p>
        </p:txBody>
      </p:sp>
      <p:sp>
        <p:nvSpPr>
          <p:cNvPr id="16"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20"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58679" y="1690577"/>
            <a:ext cx="8016949" cy="381708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287" y="3307890"/>
            <a:ext cx="5555179" cy="2828867"/>
          </a:xfrm>
          <a:prstGeom prst="rect">
            <a:avLst/>
          </a:prstGeom>
        </p:spPr>
      </p:pic>
      <p:sp>
        <p:nvSpPr>
          <p:cNvPr id="6" name="文本框 5"/>
          <p:cNvSpPr txBox="1"/>
          <p:nvPr/>
        </p:nvSpPr>
        <p:spPr>
          <a:xfrm>
            <a:off x="2700417" y="2544325"/>
            <a:ext cx="6315739" cy="1631216"/>
          </a:xfrm>
          <a:prstGeom prst="rect">
            <a:avLst/>
          </a:prstGeom>
          <a:noFill/>
        </p:spPr>
        <p:txBody>
          <a:bodyPr wrap="square" rtlCol="0">
            <a:spAutoFit/>
          </a:bodyPr>
          <a:lstStyle/>
          <a:p>
            <a:r>
              <a:rPr lang="en-US" altLang="zh-CN" sz="10000" i="1" dirty="0">
                <a:solidFill>
                  <a:schemeClr val="accent1">
                    <a:alpha val="20000"/>
                  </a:schemeClr>
                </a:solidFill>
                <a:latin typeface="Impact" panose="020B0806030902050204" pitchFamily="34" charset="0"/>
              </a:rPr>
              <a:t>PART FOUR</a:t>
            </a:r>
            <a:endParaRPr lang="zh-CN" altLang="en-US" sz="10000" i="1" dirty="0">
              <a:solidFill>
                <a:schemeClr val="accent1">
                  <a:alpha val="20000"/>
                </a:schemeClr>
              </a:solidFill>
              <a:latin typeface="Impact" panose="020B0806030902050204" pitchFamily="34" charset="0"/>
            </a:endParaRPr>
          </a:p>
        </p:txBody>
      </p:sp>
      <p:sp>
        <p:nvSpPr>
          <p:cNvPr id="31" name="矩形 30"/>
          <p:cNvSpPr/>
          <p:nvPr/>
        </p:nvSpPr>
        <p:spPr>
          <a:xfrm>
            <a:off x="2844207" y="2544325"/>
            <a:ext cx="4751917" cy="748988"/>
          </a:xfrm>
          <a:prstGeom prst="rect">
            <a:avLst/>
          </a:prstGeom>
        </p:spPr>
        <p:txBody>
          <a:bodyPr>
            <a:spAutoFit/>
          </a:bodyPr>
          <a:lstStyle/>
          <a:p>
            <a:pPr algn="ctr" defTabSz="1219200">
              <a:defRPr/>
            </a:pPr>
            <a:r>
              <a:rPr lang="zh-CN" altLang="en-US"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rPr>
              <a:t>添加第四章节标题</a:t>
            </a:r>
            <a:endParaRPr lang="zh-CN" altLang="zh-CN"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endParaRPr>
          </a:p>
        </p:txBody>
      </p:sp>
      <p:sp>
        <p:nvSpPr>
          <p:cNvPr id="32" name="文本框 31"/>
          <p:cNvSpPr txBox="1"/>
          <p:nvPr/>
        </p:nvSpPr>
        <p:spPr>
          <a:xfrm>
            <a:off x="2615608" y="3337044"/>
            <a:ext cx="5209117" cy="773160"/>
          </a:xfrm>
          <a:prstGeom prst="rect">
            <a:avLst/>
          </a:prstGeom>
          <a:noFill/>
        </p:spPr>
        <p:txBody>
          <a:bodyPr>
            <a:spAutoFit/>
          </a:bodyPr>
          <a:lstStyle/>
          <a:p>
            <a:pPr algn="ctr" defTabSz="1219200">
              <a:lnSpc>
                <a:spcPct val="150000"/>
              </a:lnSpc>
              <a:defRPr/>
            </a:pPr>
            <a:r>
              <a:rPr lang="zh-CN" altLang="en-US" sz="1600" dirty="0">
                <a:solidFill>
                  <a:schemeClr val="tx1">
                    <a:lumMod val="95000"/>
                    <a:lumOff val="5000"/>
                  </a:schemeClr>
                </a:solidFill>
                <a:latin typeface="华康娃娃体W5" panose="040B0509000000000000" pitchFamily="81" charset="-122"/>
                <a:ea typeface="华康娃娃体W5" panose="040B0509000000000000" pitchFamily="81" charset="-122"/>
              </a:rPr>
              <a:t>您的内容打在这里，或者通过复制您的文本后，在此框中选择粘贴并选择只保留文字，您的内容打在这里</a:t>
            </a:r>
            <a:endParaRPr lang="zh-CN" altLang="en-US" sz="1200" dirty="0">
              <a:solidFill>
                <a:schemeClr val="tx1">
                  <a:lumMod val="95000"/>
                  <a:lumOff val="5000"/>
                </a:schemeClr>
              </a:solidFill>
              <a:latin typeface="华康娃娃体W5" panose="040B0509000000000000" pitchFamily="81" charset="-122"/>
              <a:ea typeface="华康娃娃体W5" panose="040B0509000000000000" pitchFamily="8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3" name="矩形 2"/>
          <p:cNvSpPr/>
          <p:nvPr/>
        </p:nvSpPr>
        <p:spPr>
          <a:xfrm>
            <a:off x="5188688" y="1892595"/>
            <a:ext cx="2385666" cy="212651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825563" y="2583712"/>
            <a:ext cx="2753832" cy="14566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88688" y="4271322"/>
            <a:ext cx="3211033" cy="214434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Placeholder 32"/>
          <p:cNvSpPr txBox="1"/>
          <p:nvPr/>
        </p:nvSpPr>
        <p:spPr>
          <a:xfrm>
            <a:off x="8526714" y="4495237"/>
            <a:ext cx="2435453" cy="120361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200" dirty="0">
                <a:solidFill>
                  <a:schemeClr val="tx1">
                    <a:lumMod val="65000"/>
                    <a:lumOff val="35000"/>
                  </a:schemeClr>
                </a:solidFill>
                <a:latin typeface="+mn-ea"/>
              </a:rPr>
              <a:t>Liquorice chupa chups applicake apple pie cupcake brownie bear claw  cake gingerbread cotton</a:t>
            </a:r>
          </a:p>
        </p:txBody>
      </p:sp>
      <p:sp>
        <p:nvSpPr>
          <p:cNvPr id="5" name="文本框 4"/>
          <p:cNvSpPr txBox="1"/>
          <p:nvPr/>
        </p:nvSpPr>
        <p:spPr>
          <a:xfrm>
            <a:off x="1031358" y="3686547"/>
            <a:ext cx="3732028" cy="584775"/>
          </a:xfrm>
          <a:prstGeom prst="rect">
            <a:avLst/>
          </a:prstGeom>
          <a:noFill/>
        </p:spPr>
        <p:txBody>
          <a:bodyPr wrap="square" rtlCol="0">
            <a:spAutoFit/>
          </a:bodyPr>
          <a:lstStyle/>
          <a:p>
            <a:pPr algn="ctr"/>
            <a:r>
              <a:rPr lang="en-US" altLang="zh-CN" sz="3200" dirty="0">
                <a:latin typeface="+mn-ea"/>
              </a:rPr>
              <a:t>Whale-in-hell</a:t>
            </a:r>
            <a:endParaRPr lang="zh-CN" altLang="en-US" sz="3200" dirty="0">
              <a:latin typeface="+mn-ea"/>
            </a:endParaRPr>
          </a:p>
        </p:txBody>
      </p:sp>
      <p:sp>
        <p:nvSpPr>
          <p:cNvPr id="11" name="Text Placeholder 32"/>
          <p:cNvSpPr txBox="1"/>
          <p:nvPr/>
        </p:nvSpPr>
        <p:spPr>
          <a:xfrm>
            <a:off x="798553" y="4407839"/>
            <a:ext cx="4197638" cy="120361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1">
                    <a:lumMod val="65000"/>
                    <a:lumOff val="35000"/>
                  </a:schemeClr>
                </a:solidFill>
                <a:latin typeface="+mn-ea"/>
              </a:rPr>
              <a:t>Liquorice chupa chups applicake apple pie cupcake brownie bear claw  cake gingerbread cotton candy. Bear claw croissant apple pie. </a:t>
            </a:r>
            <a:r>
              <a:rPr lang="en-US" altLang="zh-CN" sz="1200" dirty="0" err="1">
                <a:solidFill>
                  <a:schemeClr val="tx1">
                    <a:lumMod val="65000"/>
                    <a:lumOff val="35000"/>
                  </a:schemeClr>
                </a:solidFill>
                <a:latin typeface="+mn-ea"/>
              </a:rPr>
              <a:t>Liquorice</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chupa</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chups</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applicake</a:t>
            </a:r>
            <a:r>
              <a:rPr lang="en-US" altLang="zh-CN" sz="1200" dirty="0">
                <a:solidFill>
                  <a:schemeClr val="tx1">
                    <a:lumMod val="65000"/>
                    <a:lumOff val="35000"/>
                  </a:schemeClr>
                </a:solidFill>
                <a:latin typeface="+mn-ea"/>
              </a:rPr>
              <a:t> </a:t>
            </a:r>
          </a:p>
          <a:p>
            <a:pPr marL="0" indent="0" algn="ctr">
              <a:lnSpc>
                <a:spcPct val="150000"/>
              </a:lnSpc>
              <a:spcBef>
                <a:spcPts val="0"/>
              </a:spcBef>
              <a:buNone/>
            </a:pPr>
            <a:r>
              <a:rPr lang="en-US" altLang="zh-CN" sz="1200" dirty="0">
                <a:solidFill>
                  <a:schemeClr val="tx1">
                    <a:lumMod val="65000"/>
                    <a:lumOff val="35000"/>
                  </a:schemeClr>
                </a:solidFill>
                <a:latin typeface="+mn-ea"/>
              </a:rPr>
              <a:t>pie cupcake brownie bear claw  cake gingerbread</a:t>
            </a:r>
            <a:endParaRPr lang="en-US" sz="1200" dirty="0">
              <a:solidFill>
                <a:schemeClr val="tx1">
                  <a:lumMod val="65000"/>
                  <a:lumOff val="35000"/>
                </a:schemeClr>
              </a:solidFill>
              <a:latin typeface="+mn-ea"/>
            </a:endParaRPr>
          </a:p>
        </p:txBody>
      </p:sp>
      <p:sp>
        <p:nvSpPr>
          <p:cNvPr id="12" name="Rectangle 55"/>
          <p:cNvSpPr/>
          <p:nvPr/>
        </p:nvSpPr>
        <p:spPr>
          <a:xfrm>
            <a:off x="2083982" y="3437068"/>
            <a:ext cx="1440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5548" y="2583210"/>
            <a:ext cx="1649522" cy="694093"/>
          </a:xfrm>
          <a:prstGeom prst="rect">
            <a:avLst/>
          </a:prstGeom>
        </p:spPr>
      </p:pic>
      <p:sp>
        <p:nvSpPr>
          <p:cNvPr id="13"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4"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pic>
        <p:nvPicPr>
          <p:cNvPr id="4098" name="图片 31大演PPT工作室制作"/>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rot="21436758">
            <a:off x="-275788" y="2274558"/>
            <a:ext cx="5727017" cy="29163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9" name="Content Placeholder 2"/>
          <p:cNvSpPr txBox="1"/>
          <p:nvPr/>
        </p:nvSpPr>
        <p:spPr>
          <a:xfrm>
            <a:off x="7344833" y="1632604"/>
            <a:ext cx="3746500" cy="6942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Lorem ipsum dolor sit amen, </a:t>
            </a:r>
            <a:r>
              <a:rPr lang="en-US" altLang="zh-CN" sz="1065" dirty="0" err="1">
                <a:solidFill>
                  <a:schemeClr val="tx1">
                    <a:lumMod val="95000"/>
                    <a:lumOff val="5000"/>
                  </a:schemeClr>
                </a:solidFill>
                <a:ea typeface="微软雅黑 Light" panose="020B0502040204020203" pitchFamily="34" charset="-122"/>
              </a:rPr>
              <a:t>consectetur</a:t>
            </a:r>
            <a:r>
              <a:rPr lang="en-US" altLang="zh-CN" sz="1065" dirty="0">
                <a:solidFill>
                  <a:schemeClr val="tx1">
                    <a:lumMod val="95000"/>
                    <a:lumOff val="5000"/>
                  </a:schemeClr>
                </a:solidFill>
                <a:ea typeface="微软雅黑 Light" panose="020B0502040204020203" pitchFamily="34" charset="-122"/>
              </a:rPr>
              <a:t> </a:t>
            </a:r>
            <a:r>
              <a:rPr lang="en-US" altLang="zh-CN" sz="1065" dirty="0" err="1">
                <a:solidFill>
                  <a:schemeClr val="tx1">
                    <a:lumMod val="95000"/>
                    <a:lumOff val="5000"/>
                  </a:schemeClr>
                </a:solidFill>
                <a:ea typeface="微软雅黑 Light" panose="020B0502040204020203" pitchFamily="34" charset="-122"/>
              </a:rPr>
              <a:t>adipis</a:t>
            </a:r>
            <a:endParaRPr lang="en-US" altLang="zh-CN" sz="1065" dirty="0">
              <a:solidFill>
                <a:schemeClr val="tx1">
                  <a:lumMod val="95000"/>
                  <a:lumOff val="5000"/>
                </a:schemeClr>
              </a:solidFill>
              <a:ea typeface="微软雅黑 Light" panose="020B0502040204020203" pitchFamily="34" charset="-122"/>
            </a:endParaRPr>
          </a:p>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icing elite sed do </a:t>
            </a:r>
            <a:r>
              <a:rPr lang="en-US" altLang="zh-CN" sz="1065" dirty="0" err="1">
                <a:solidFill>
                  <a:schemeClr val="tx1">
                    <a:lumMod val="95000"/>
                    <a:lumOff val="5000"/>
                  </a:schemeClr>
                </a:solidFill>
                <a:ea typeface="微软雅黑 Light" panose="020B0502040204020203" pitchFamily="34" charset="-122"/>
              </a:rPr>
              <a:t>eiusmod</a:t>
            </a:r>
            <a:r>
              <a:rPr lang="en-US" altLang="zh-CN" sz="1065" dirty="0">
                <a:solidFill>
                  <a:schemeClr val="tx1">
                    <a:lumMod val="95000"/>
                    <a:lumOff val="5000"/>
                  </a:schemeClr>
                </a:solidFill>
                <a:ea typeface="微软雅黑 Light" panose="020B0502040204020203" pitchFamily="34" charset="-122"/>
              </a:rPr>
              <a:t> temper</a:t>
            </a:r>
            <a:endParaRPr lang="en-US" altLang="zh-CN" sz="1065" dirty="0">
              <a:solidFill>
                <a:schemeClr val="tx1">
                  <a:lumMod val="95000"/>
                  <a:lumOff val="5000"/>
                </a:schemeClr>
              </a:solidFill>
              <a:latin typeface="华文细黑" panose="02010600040101010101" pitchFamily="2" charset="-122"/>
              <a:ea typeface="微软雅黑 Light" panose="020B0502040204020203" pitchFamily="34" charset="-122"/>
              <a:cs typeface="Arial" panose="020B0604020202020204" pitchFamily="34" charset="0"/>
            </a:endParaRPr>
          </a:p>
        </p:txBody>
      </p:sp>
      <p:sp>
        <p:nvSpPr>
          <p:cNvPr id="4100" name="文本框 19"/>
          <p:cNvSpPr txBox="1">
            <a:spLocks noChangeArrowheads="1"/>
          </p:cNvSpPr>
          <p:nvPr/>
        </p:nvSpPr>
        <p:spPr bwMode="auto">
          <a:xfrm>
            <a:off x="7344833" y="1171173"/>
            <a:ext cx="30797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r>
              <a:rPr lang="zh-CN" altLang="en-US" sz="2800" dirty="0">
                <a:solidFill>
                  <a:schemeClr val="accent1"/>
                </a:solidFill>
                <a:latin typeface="华康娃娃体W5" panose="040B0509000000000000" pitchFamily="81" charset="-122"/>
                <a:ea typeface="华康娃娃体W5" panose="040B0509000000000000" pitchFamily="81" charset="-122"/>
              </a:rPr>
              <a:t>点击添加标题</a:t>
            </a:r>
          </a:p>
        </p:txBody>
      </p:sp>
      <p:sp>
        <p:nvSpPr>
          <p:cNvPr id="21" name="Content Placeholder 2"/>
          <p:cNvSpPr txBox="1"/>
          <p:nvPr/>
        </p:nvSpPr>
        <p:spPr>
          <a:xfrm>
            <a:off x="8891465" y="3007133"/>
            <a:ext cx="3450167" cy="6053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Lorem ipsum dolor sit amen, </a:t>
            </a:r>
            <a:r>
              <a:rPr lang="en-US" altLang="zh-CN" sz="1065" dirty="0" err="1">
                <a:solidFill>
                  <a:schemeClr val="tx1">
                    <a:lumMod val="95000"/>
                    <a:lumOff val="5000"/>
                  </a:schemeClr>
                </a:solidFill>
                <a:ea typeface="微软雅黑 Light" panose="020B0502040204020203" pitchFamily="34" charset="-122"/>
              </a:rPr>
              <a:t>consectetur</a:t>
            </a:r>
            <a:r>
              <a:rPr lang="en-US" altLang="zh-CN" sz="1065" dirty="0">
                <a:solidFill>
                  <a:schemeClr val="tx1">
                    <a:lumMod val="95000"/>
                    <a:lumOff val="5000"/>
                  </a:schemeClr>
                </a:solidFill>
                <a:ea typeface="微软雅黑 Light" panose="020B0502040204020203" pitchFamily="34" charset="-122"/>
              </a:rPr>
              <a:t> </a:t>
            </a:r>
            <a:r>
              <a:rPr lang="en-US" altLang="zh-CN" sz="1065" dirty="0" err="1">
                <a:solidFill>
                  <a:schemeClr val="tx1">
                    <a:lumMod val="95000"/>
                    <a:lumOff val="5000"/>
                  </a:schemeClr>
                </a:solidFill>
                <a:ea typeface="微软雅黑 Light" panose="020B0502040204020203" pitchFamily="34" charset="-122"/>
              </a:rPr>
              <a:t>adipisic</a:t>
            </a:r>
            <a:endParaRPr lang="en-US" altLang="zh-CN" sz="1065" dirty="0">
              <a:solidFill>
                <a:schemeClr val="tx1">
                  <a:lumMod val="95000"/>
                  <a:lumOff val="5000"/>
                </a:schemeClr>
              </a:solidFill>
              <a:ea typeface="微软雅黑 Light" panose="020B0502040204020203" pitchFamily="34" charset="-122"/>
            </a:endParaRPr>
          </a:p>
          <a:p>
            <a:pPr marL="0" indent="0" defTabSz="1450975">
              <a:lnSpc>
                <a:spcPct val="120000"/>
              </a:lnSpc>
              <a:spcBef>
                <a:spcPts val="0"/>
              </a:spcBef>
              <a:buNone/>
              <a:defRPr/>
            </a:pPr>
            <a:r>
              <a:rPr lang="en-US" altLang="zh-CN" sz="1065" dirty="0" err="1">
                <a:solidFill>
                  <a:schemeClr val="tx1">
                    <a:lumMod val="95000"/>
                    <a:lumOff val="5000"/>
                  </a:schemeClr>
                </a:solidFill>
                <a:ea typeface="微软雅黑 Light" panose="020B0502040204020203" pitchFamily="34" charset="-122"/>
              </a:rPr>
              <a:t>ing</a:t>
            </a:r>
            <a:r>
              <a:rPr lang="en-US" altLang="zh-CN" sz="1065" dirty="0">
                <a:solidFill>
                  <a:schemeClr val="tx1">
                    <a:lumMod val="95000"/>
                    <a:lumOff val="5000"/>
                  </a:schemeClr>
                </a:solidFill>
                <a:ea typeface="微软雅黑 Light" panose="020B0502040204020203" pitchFamily="34" charset="-122"/>
              </a:rPr>
              <a:t> elite sed do eiusmod temper </a:t>
            </a:r>
            <a:r>
              <a:rPr lang="en-US" altLang="zh-CN" sz="1065" dirty="0" err="1">
                <a:solidFill>
                  <a:schemeClr val="tx1">
                    <a:lumMod val="95000"/>
                    <a:lumOff val="5000"/>
                  </a:schemeClr>
                </a:solidFill>
                <a:ea typeface="微软雅黑 Light" panose="020B0502040204020203" pitchFamily="34" charset="-122"/>
              </a:rPr>
              <a:t>incid</a:t>
            </a:r>
            <a:endParaRPr lang="en-US" altLang="zh-CN" sz="1065" dirty="0">
              <a:solidFill>
                <a:schemeClr val="tx1">
                  <a:lumMod val="95000"/>
                  <a:lumOff val="5000"/>
                </a:schemeClr>
              </a:solidFill>
              <a:latin typeface="华文细黑" panose="02010600040101010101" pitchFamily="2" charset="-122"/>
              <a:ea typeface="微软雅黑 Light" panose="020B0502040204020203" pitchFamily="34" charset="-122"/>
              <a:cs typeface="Arial" panose="020B0604020202020204" pitchFamily="34" charset="0"/>
            </a:endParaRPr>
          </a:p>
        </p:txBody>
      </p:sp>
      <p:sp>
        <p:nvSpPr>
          <p:cNvPr id="4102" name="文本框 21"/>
          <p:cNvSpPr txBox="1">
            <a:spLocks noChangeArrowheads="1"/>
          </p:cNvSpPr>
          <p:nvPr/>
        </p:nvSpPr>
        <p:spPr bwMode="auto">
          <a:xfrm>
            <a:off x="8891466" y="2566484"/>
            <a:ext cx="2722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r>
              <a:rPr lang="zh-CN" altLang="en-US" sz="2800" dirty="0">
                <a:solidFill>
                  <a:schemeClr val="accent1"/>
                </a:solidFill>
                <a:latin typeface="华康娃娃体W5" panose="040B0509000000000000" pitchFamily="81" charset="-122"/>
                <a:ea typeface="华康娃娃体W5" panose="040B0509000000000000" pitchFamily="81" charset="-122"/>
              </a:rPr>
              <a:t>点击添加标题</a:t>
            </a:r>
          </a:p>
        </p:txBody>
      </p:sp>
      <p:sp>
        <p:nvSpPr>
          <p:cNvPr id="23" name="Content Placeholder 2"/>
          <p:cNvSpPr txBox="1"/>
          <p:nvPr/>
        </p:nvSpPr>
        <p:spPr>
          <a:xfrm>
            <a:off x="5659968" y="4218192"/>
            <a:ext cx="3651249" cy="6942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Lorem ipsum dolor sit amen, </a:t>
            </a:r>
            <a:r>
              <a:rPr lang="en-US" altLang="zh-CN" sz="1065" dirty="0" err="1">
                <a:solidFill>
                  <a:schemeClr val="tx1">
                    <a:lumMod val="95000"/>
                    <a:lumOff val="5000"/>
                  </a:schemeClr>
                </a:solidFill>
                <a:ea typeface="微软雅黑 Light" panose="020B0502040204020203" pitchFamily="34" charset="-122"/>
              </a:rPr>
              <a:t>consectetur</a:t>
            </a:r>
            <a:r>
              <a:rPr lang="en-US" altLang="zh-CN" sz="1065" dirty="0">
                <a:solidFill>
                  <a:schemeClr val="tx1">
                    <a:lumMod val="95000"/>
                    <a:lumOff val="5000"/>
                  </a:schemeClr>
                </a:solidFill>
                <a:ea typeface="微软雅黑 Light" panose="020B0502040204020203" pitchFamily="34" charset="-122"/>
              </a:rPr>
              <a:t> </a:t>
            </a:r>
            <a:r>
              <a:rPr lang="en-US" altLang="zh-CN" sz="1065" dirty="0" err="1">
                <a:solidFill>
                  <a:schemeClr val="tx1">
                    <a:lumMod val="95000"/>
                    <a:lumOff val="5000"/>
                  </a:schemeClr>
                </a:solidFill>
                <a:ea typeface="微软雅黑 Light" panose="020B0502040204020203" pitchFamily="34" charset="-122"/>
              </a:rPr>
              <a:t>adipis</a:t>
            </a:r>
            <a:endParaRPr lang="en-US" altLang="zh-CN" sz="1065" dirty="0">
              <a:solidFill>
                <a:schemeClr val="tx1">
                  <a:lumMod val="95000"/>
                  <a:lumOff val="5000"/>
                </a:schemeClr>
              </a:solidFill>
              <a:ea typeface="微软雅黑 Light" panose="020B0502040204020203" pitchFamily="34" charset="-122"/>
            </a:endParaRPr>
          </a:p>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icing elite sed do </a:t>
            </a:r>
            <a:r>
              <a:rPr lang="en-US" altLang="zh-CN" sz="1065" dirty="0" err="1">
                <a:solidFill>
                  <a:schemeClr val="tx1">
                    <a:lumMod val="95000"/>
                    <a:lumOff val="5000"/>
                  </a:schemeClr>
                </a:solidFill>
                <a:ea typeface="微软雅黑 Light" panose="020B0502040204020203" pitchFamily="34" charset="-122"/>
              </a:rPr>
              <a:t>eiusmod</a:t>
            </a:r>
            <a:r>
              <a:rPr lang="en-US" altLang="zh-CN" sz="1065" dirty="0">
                <a:solidFill>
                  <a:schemeClr val="tx1">
                    <a:lumMod val="95000"/>
                    <a:lumOff val="5000"/>
                  </a:schemeClr>
                </a:solidFill>
                <a:ea typeface="微软雅黑 Light" panose="020B0502040204020203" pitchFamily="34" charset="-122"/>
              </a:rPr>
              <a:t> temper</a:t>
            </a:r>
            <a:endParaRPr lang="en-US" altLang="zh-CN" sz="1065" dirty="0">
              <a:solidFill>
                <a:schemeClr val="tx1">
                  <a:lumMod val="95000"/>
                  <a:lumOff val="5000"/>
                </a:schemeClr>
              </a:solidFill>
              <a:latin typeface="华文细黑" panose="02010600040101010101" pitchFamily="2" charset="-122"/>
              <a:ea typeface="微软雅黑 Light" panose="020B0502040204020203" pitchFamily="34" charset="-122"/>
              <a:cs typeface="Arial" panose="020B0604020202020204" pitchFamily="34" charset="0"/>
            </a:endParaRPr>
          </a:p>
        </p:txBody>
      </p:sp>
      <p:sp>
        <p:nvSpPr>
          <p:cNvPr id="4104" name="文本框 23"/>
          <p:cNvSpPr txBox="1">
            <a:spLocks noChangeArrowheads="1"/>
          </p:cNvSpPr>
          <p:nvPr/>
        </p:nvSpPr>
        <p:spPr bwMode="auto">
          <a:xfrm>
            <a:off x="5691717" y="3794477"/>
            <a:ext cx="2722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r>
              <a:rPr lang="zh-CN" altLang="en-US" sz="2800" dirty="0">
                <a:solidFill>
                  <a:schemeClr val="accent1"/>
                </a:solidFill>
                <a:latin typeface="华康娃娃体W5" panose="040B0509000000000000" pitchFamily="81" charset="-122"/>
                <a:ea typeface="华康娃娃体W5" panose="040B0509000000000000" pitchFamily="81" charset="-122"/>
              </a:rPr>
              <a:t>点击添加标题</a:t>
            </a:r>
          </a:p>
        </p:txBody>
      </p:sp>
      <p:sp>
        <p:nvSpPr>
          <p:cNvPr id="25" name="Content Placeholder 2"/>
          <p:cNvSpPr txBox="1"/>
          <p:nvPr/>
        </p:nvSpPr>
        <p:spPr>
          <a:xfrm>
            <a:off x="7620001" y="5685041"/>
            <a:ext cx="3380316" cy="6942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Lorem ipsum dolor sit amen, </a:t>
            </a:r>
            <a:r>
              <a:rPr lang="en-US" altLang="zh-CN" sz="1065" dirty="0" err="1">
                <a:solidFill>
                  <a:schemeClr val="tx1">
                    <a:lumMod val="95000"/>
                    <a:lumOff val="5000"/>
                  </a:schemeClr>
                </a:solidFill>
                <a:ea typeface="微软雅黑 Light" panose="020B0502040204020203" pitchFamily="34" charset="-122"/>
              </a:rPr>
              <a:t>consectetur</a:t>
            </a:r>
            <a:r>
              <a:rPr lang="en-US" altLang="zh-CN" sz="1065" dirty="0">
                <a:solidFill>
                  <a:schemeClr val="tx1">
                    <a:lumMod val="95000"/>
                    <a:lumOff val="5000"/>
                  </a:schemeClr>
                </a:solidFill>
                <a:ea typeface="微软雅黑 Light" panose="020B0502040204020203" pitchFamily="34" charset="-122"/>
              </a:rPr>
              <a:t> </a:t>
            </a:r>
            <a:r>
              <a:rPr lang="en-US" altLang="zh-CN" sz="1065" dirty="0" err="1">
                <a:solidFill>
                  <a:schemeClr val="tx1">
                    <a:lumMod val="95000"/>
                    <a:lumOff val="5000"/>
                  </a:schemeClr>
                </a:solidFill>
                <a:ea typeface="微软雅黑 Light" panose="020B0502040204020203" pitchFamily="34" charset="-122"/>
              </a:rPr>
              <a:t>adipis</a:t>
            </a:r>
            <a:endParaRPr lang="en-US" altLang="zh-CN" sz="1065" dirty="0">
              <a:solidFill>
                <a:schemeClr val="tx1">
                  <a:lumMod val="95000"/>
                  <a:lumOff val="5000"/>
                </a:schemeClr>
              </a:solidFill>
              <a:ea typeface="微软雅黑 Light" panose="020B0502040204020203" pitchFamily="34" charset="-122"/>
            </a:endParaRPr>
          </a:p>
          <a:p>
            <a:pPr marL="0" indent="0" defTabSz="1450975">
              <a:lnSpc>
                <a:spcPct val="120000"/>
              </a:lnSpc>
              <a:spcBef>
                <a:spcPts val="0"/>
              </a:spcBef>
              <a:buNone/>
              <a:defRPr/>
            </a:pPr>
            <a:r>
              <a:rPr lang="en-US" altLang="zh-CN" sz="1065" dirty="0">
                <a:solidFill>
                  <a:schemeClr val="tx1">
                    <a:lumMod val="95000"/>
                    <a:lumOff val="5000"/>
                  </a:schemeClr>
                </a:solidFill>
                <a:ea typeface="微软雅黑 Light" panose="020B0502040204020203" pitchFamily="34" charset="-122"/>
              </a:rPr>
              <a:t>icing elite </a:t>
            </a:r>
            <a:r>
              <a:rPr lang="en-US" altLang="zh-CN" sz="1065" dirty="0" err="1">
                <a:solidFill>
                  <a:schemeClr val="tx1">
                    <a:lumMod val="95000"/>
                    <a:lumOff val="5000"/>
                  </a:schemeClr>
                </a:solidFill>
                <a:ea typeface="微软雅黑 Light" panose="020B0502040204020203" pitchFamily="34" charset="-122"/>
              </a:rPr>
              <a:t>sed</a:t>
            </a:r>
            <a:r>
              <a:rPr lang="en-US" altLang="zh-CN" sz="1065" dirty="0">
                <a:solidFill>
                  <a:schemeClr val="tx1">
                    <a:lumMod val="95000"/>
                    <a:lumOff val="5000"/>
                  </a:schemeClr>
                </a:solidFill>
                <a:ea typeface="微软雅黑 Light" panose="020B0502040204020203" pitchFamily="34" charset="-122"/>
              </a:rPr>
              <a:t> do </a:t>
            </a:r>
            <a:r>
              <a:rPr lang="en-US" altLang="zh-CN" sz="1065" dirty="0" err="1">
                <a:solidFill>
                  <a:schemeClr val="tx1">
                    <a:lumMod val="95000"/>
                    <a:lumOff val="5000"/>
                  </a:schemeClr>
                </a:solidFill>
                <a:ea typeface="微软雅黑 Light" panose="020B0502040204020203" pitchFamily="34" charset="-122"/>
              </a:rPr>
              <a:t>eiusmod</a:t>
            </a:r>
            <a:r>
              <a:rPr lang="en-US" altLang="zh-CN" sz="1065" dirty="0">
                <a:solidFill>
                  <a:schemeClr val="tx1">
                    <a:lumMod val="95000"/>
                    <a:lumOff val="5000"/>
                  </a:schemeClr>
                </a:solidFill>
                <a:ea typeface="微软雅黑 Light" panose="020B0502040204020203" pitchFamily="34" charset="-122"/>
              </a:rPr>
              <a:t> temper</a:t>
            </a:r>
            <a:endParaRPr lang="en-US" altLang="zh-CN" sz="1065" dirty="0">
              <a:solidFill>
                <a:schemeClr val="tx1">
                  <a:lumMod val="95000"/>
                  <a:lumOff val="5000"/>
                </a:schemeClr>
              </a:solidFill>
              <a:latin typeface="华文细黑" panose="02010600040101010101" pitchFamily="2" charset="-122"/>
              <a:ea typeface="微软雅黑 Light" panose="020B0502040204020203" pitchFamily="34" charset="-122"/>
              <a:cs typeface="Arial" panose="020B0604020202020204" pitchFamily="34" charset="0"/>
            </a:endParaRPr>
          </a:p>
        </p:txBody>
      </p:sp>
      <p:sp>
        <p:nvSpPr>
          <p:cNvPr id="4106" name="文本框 25"/>
          <p:cNvSpPr txBox="1">
            <a:spLocks noChangeArrowheads="1"/>
          </p:cNvSpPr>
          <p:nvPr/>
        </p:nvSpPr>
        <p:spPr bwMode="auto">
          <a:xfrm>
            <a:off x="7620001" y="5269793"/>
            <a:ext cx="2722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r>
              <a:rPr lang="zh-CN" altLang="en-US" sz="2800" dirty="0">
                <a:solidFill>
                  <a:schemeClr val="accent1"/>
                </a:solidFill>
                <a:latin typeface="华康娃娃体W5" panose="040B0509000000000000" pitchFamily="81" charset="-122"/>
                <a:ea typeface="华康娃娃体W5" panose="040B0509000000000000" pitchFamily="81" charset="-122"/>
              </a:rPr>
              <a:t>点击添加标题</a:t>
            </a:r>
          </a:p>
        </p:txBody>
      </p:sp>
      <p:pic>
        <p:nvPicPr>
          <p:cNvPr id="4107"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621849" y="1400515"/>
            <a:ext cx="560832" cy="5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文本框 30"/>
          <p:cNvSpPr txBox="1">
            <a:spLocks noChangeArrowheads="1"/>
          </p:cNvSpPr>
          <p:nvPr/>
        </p:nvSpPr>
        <p:spPr bwMode="auto">
          <a:xfrm>
            <a:off x="477065" y="457616"/>
            <a:ext cx="452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Light" panose="020B0502040204020203" pitchFamily="34" charset="-122"/>
              </a:defRPr>
            </a:lvl1pPr>
            <a:lvl2pPr marL="742950" indent="-285750">
              <a:defRPr sz="1300">
                <a:solidFill>
                  <a:schemeClr val="tx1"/>
                </a:solidFill>
                <a:latin typeface="Arial" panose="020B0604020202020204" pitchFamily="34" charset="0"/>
                <a:ea typeface="微软雅黑 Light" panose="020B0502040204020203" pitchFamily="34" charset="-122"/>
              </a:defRPr>
            </a:lvl2pPr>
            <a:lvl3pPr marL="1143000" indent="-228600">
              <a:defRPr sz="1300">
                <a:solidFill>
                  <a:schemeClr val="tx1"/>
                </a:solidFill>
                <a:latin typeface="Arial" panose="020B0604020202020204" pitchFamily="34" charset="0"/>
                <a:ea typeface="微软雅黑 Light" panose="020B0502040204020203" pitchFamily="34" charset="-122"/>
              </a:defRPr>
            </a:lvl3pPr>
            <a:lvl4pPr marL="1600200" indent="-228600">
              <a:defRPr sz="1300">
                <a:solidFill>
                  <a:schemeClr val="tx1"/>
                </a:solidFill>
                <a:latin typeface="Arial" panose="020B0604020202020204" pitchFamily="34" charset="0"/>
                <a:ea typeface="微软雅黑 Light" panose="020B0502040204020203" pitchFamily="34" charset="-122"/>
              </a:defRPr>
            </a:lvl4pPr>
            <a:lvl5pPr marL="2057400" indent="-228600">
              <a:defRPr sz="1300">
                <a:solidFill>
                  <a:schemeClr val="tx1"/>
                </a:solidFill>
                <a:latin typeface="Arial" panose="020B0604020202020204" pitchFamily="34" charset="0"/>
                <a:ea typeface="微软雅黑 Light" panose="020B0502040204020203"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sz="3600" dirty="0">
                <a:solidFill>
                  <a:schemeClr val="accent1"/>
                </a:solidFill>
                <a:latin typeface="华康娃娃体W5" panose="040B0509000000000000" pitchFamily="81" charset="-122"/>
                <a:ea typeface="华康娃娃体W5" panose="040B0509000000000000" pitchFamily="81" charset="-122"/>
              </a:rPr>
              <a:t>目录 </a:t>
            </a:r>
            <a:r>
              <a:rPr lang="en-US" altLang="zh-CN" sz="3600" dirty="0">
                <a:solidFill>
                  <a:schemeClr val="accent1"/>
                </a:solidFill>
                <a:latin typeface="华康娃娃体W5" panose="040B0509000000000000" pitchFamily="81" charset="-122"/>
                <a:ea typeface="华康娃娃体W5" panose="040B0509000000000000" pitchFamily="81" charset="-122"/>
              </a:rPr>
              <a:t>/ </a:t>
            </a:r>
            <a:r>
              <a:rPr lang="en-US" altLang="zh-CN" sz="3200" dirty="0">
                <a:solidFill>
                  <a:schemeClr val="accent1"/>
                </a:solidFill>
                <a:latin typeface="华康娃娃体W5" panose="040B0509000000000000" pitchFamily="81" charset="-122"/>
                <a:ea typeface="华康娃娃体W5" panose="040B0509000000000000" pitchFamily="81" charset="-122"/>
              </a:rPr>
              <a:t>CONTENTS</a:t>
            </a:r>
            <a:endParaRPr lang="zh-CN" altLang="en-US" sz="3200" dirty="0">
              <a:solidFill>
                <a:schemeClr val="accent1"/>
              </a:solidFill>
              <a:latin typeface="华康娃娃体W5" panose="040B0509000000000000" pitchFamily="81" charset="-122"/>
              <a:ea typeface="华康娃娃体W5" panose="040B0509000000000000" pitchFamily="81" charset="-122"/>
            </a:endParaRPr>
          </a:p>
        </p:txBody>
      </p:sp>
      <p:pic>
        <p:nvPicPr>
          <p:cNvPr id="4109"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189791" y="2791560"/>
            <a:ext cx="558925" cy="50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001685" y="3964517"/>
            <a:ext cx="558925" cy="50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953251" y="5452535"/>
            <a:ext cx="558925" cy="50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107558" y="2650272"/>
            <a:ext cx="1098000" cy="1098000"/>
            <a:chOff x="2649279" y="1830572"/>
            <a:chExt cx="1098000" cy="1098000"/>
          </a:xfrm>
        </p:grpSpPr>
        <p:sp>
          <p:nvSpPr>
            <p:cNvPr id="3" name="椭圆 2"/>
            <p:cNvSpPr/>
            <p:nvPr/>
          </p:nvSpPr>
          <p:spPr>
            <a:xfrm>
              <a:off x="2730447" y="1911740"/>
              <a:ext cx="935665" cy="93566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442667" y="2650272"/>
            <a:ext cx="1098000" cy="1098000"/>
            <a:chOff x="2649279" y="1830572"/>
            <a:chExt cx="1098000" cy="1098000"/>
          </a:xfrm>
        </p:grpSpPr>
        <p:sp>
          <p:nvSpPr>
            <p:cNvPr id="10" name="椭圆 9"/>
            <p:cNvSpPr/>
            <p:nvPr/>
          </p:nvSpPr>
          <p:spPr>
            <a:xfrm>
              <a:off x="2730447" y="1911740"/>
              <a:ext cx="935665" cy="935665"/>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777776" y="2650272"/>
            <a:ext cx="1098000" cy="1098000"/>
            <a:chOff x="2649279" y="1830572"/>
            <a:chExt cx="1098000" cy="1098000"/>
          </a:xfrm>
        </p:grpSpPr>
        <p:sp>
          <p:nvSpPr>
            <p:cNvPr id="13" name="椭圆 12"/>
            <p:cNvSpPr/>
            <p:nvPr/>
          </p:nvSpPr>
          <p:spPr>
            <a:xfrm>
              <a:off x="2730447" y="1911740"/>
              <a:ext cx="935665" cy="935665"/>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7097232" y="2641505"/>
            <a:ext cx="1098000" cy="1098000"/>
            <a:chOff x="2649279" y="1830572"/>
            <a:chExt cx="1098000" cy="1098000"/>
          </a:xfrm>
        </p:grpSpPr>
        <p:sp>
          <p:nvSpPr>
            <p:cNvPr id="16" name="椭圆 15"/>
            <p:cNvSpPr/>
            <p:nvPr/>
          </p:nvSpPr>
          <p:spPr>
            <a:xfrm>
              <a:off x="2730447" y="1911740"/>
              <a:ext cx="935665" cy="935665"/>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8432341" y="2641505"/>
            <a:ext cx="1098000" cy="1098000"/>
            <a:chOff x="2649279" y="1830572"/>
            <a:chExt cx="1098000" cy="1098000"/>
          </a:xfrm>
        </p:grpSpPr>
        <p:sp>
          <p:nvSpPr>
            <p:cNvPr id="19" name="椭圆 18"/>
            <p:cNvSpPr/>
            <p:nvPr/>
          </p:nvSpPr>
          <p:spPr>
            <a:xfrm>
              <a:off x="2730447" y="1911740"/>
              <a:ext cx="935665" cy="935665"/>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767450" y="2641505"/>
            <a:ext cx="1098000" cy="1098000"/>
            <a:chOff x="2649279" y="1830572"/>
            <a:chExt cx="1098000" cy="1098000"/>
          </a:xfrm>
        </p:grpSpPr>
        <p:sp>
          <p:nvSpPr>
            <p:cNvPr id="22" name="椭圆 21"/>
            <p:cNvSpPr/>
            <p:nvPr/>
          </p:nvSpPr>
          <p:spPr>
            <a:xfrm>
              <a:off x="2730447" y="1911740"/>
              <a:ext cx="935665" cy="93566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5112885" y="2305862"/>
            <a:ext cx="1765554" cy="1765554"/>
            <a:chOff x="2649279" y="1830572"/>
            <a:chExt cx="1098000" cy="1098000"/>
          </a:xfrm>
        </p:grpSpPr>
        <p:sp>
          <p:nvSpPr>
            <p:cNvPr id="25" name="椭圆 24"/>
            <p:cNvSpPr/>
            <p:nvPr/>
          </p:nvSpPr>
          <p:spPr>
            <a:xfrm>
              <a:off x="2730447" y="1911740"/>
              <a:ext cx="935665" cy="935665"/>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2649279" y="1830572"/>
              <a:ext cx="1098000" cy="1098000"/>
            </a:xfrm>
            <a:prstGeom prst="ellipse">
              <a:avLst/>
            </a:prstGeom>
            <a:noFill/>
            <a:ln>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3474381" y="4302178"/>
            <a:ext cx="5243238" cy="707886"/>
          </a:xfrm>
          <a:prstGeom prst="rect">
            <a:avLst/>
          </a:prstGeom>
          <a:noFill/>
        </p:spPr>
        <p:txBody>
          <a:bodyPr wrap="square" rtlCol="0">
            <a:spAutoFit/>
          </a:bodyPr>
          <a:lstStyle/>
          <a:p>
            <a:pPr algn="ctr"/>
            <a:r>
              <a:rPr lang="en-US" altLang="zh-CN" sz="4000" dirty="0">
                <a:solidFill>
                  <a:schemeClr val="accent1"/>
                </a:solidFill>
                <a:latin typeface="+mn-ea"/>
              </a:rPr>
              <a:t>Whale's meow</a:t>
            </a:r>
            <a:endParaRPr lang="zh-CN" altLang="en-US" sz="4000" dirty="0">
              <a:solidFill>
                <a:schemeClr val="accent1"/>
              </a:solidFill>
              <a:latin typeface="+mn-ea"/>
            </a:endParaRPr>
          </a:p>
        </p:txBody>
      </p:sp>
      <p:sp>
        <p:nvSpPr>
          <p:cNvPr id="28" name="Text Placeholder 32"/>
          <p:cNvSpPr txBox="1"/>
          <p:nvPr/>
        </p:nvSpPr>
        <p:spPr>
          <a:xfrm>
            <a:off x="1107558" y="5079754"/>
            <a:ext cx="10279504" cy="72581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dirty="0">
                <a:solidFill>
                  <a:schemeClr val="tx1">
                    <a:lumMod val="65000"/>
                    <a:lumOff val="35000"/>
                  </a:schemeClr>
                </a:solidFill>
                <a:latin typeface="+mn-ea"/>
              </a:rPr>
              <a:t>Liquorice chupa chups applicake apple pie cupcake brownie bear claw  cake gingerbread cotton candy. Bear claw croissant apple pie. </a:t>
            </a:r>
            <a:r>
              <a:rPr lang="en-US" altLang="zh-CN" sz="1200" dirty="0" err="1">
                <a:solidFill>
                  <a:schemeClr val="tx1">
                    <a:lumMod val="65000"/>
                    <a:lumOff val="35000"/>
                  </a:schemeClr>
                </a:solidFill>
                <a:latin typeface="+mn-ea"/>
              </a:rPr>
              <a:t>Liquorice</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chupa</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chups</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applicake</a:t>
            </a:r>
            <a:r>
              <a:rPr lang="en-US" altLang="zh-CN" sz="1200" dirty="0">
                <a:solidFill>
                  <a:schemeClr val="tx1">
                    <a:lumMod val="65000"/>
                    <a:lumOff val="35000"/>
                  </a:schemeClr>
                </a:solidFill>
                <a:latin typeface="+mn-ea"/>
              </a:rPr>
              <a:t> pie cupcake brownie bear claw  cake ginger </a:t>
            </a:r>
            <a:r>
              <a:rPr lang="en-US" altLang="zh-CN" sz="1200" dirty="0" err="1">
                <a:solidFill>
                  <a:schemeClr val="tx1">
                    <a:lumMod val="65000"/>
                    <a:lumOff val="35000"/>
                  </a:schemeClr>
                </a:solidFill>
                <a:latin typeface="+mn-ea"/>
              </a:rPr>
              <a:t>breadp</a:t>
            </a:r>
            <a:r>
              <a:rPr lang="en-US" altLang="zh-CN" sz="1200" dirty="0">
                <a:solidFill>
                  <a:schemeClr val="tx1">
                    <a:lumMod val="65000"/>
                    <a:lumOff val="35000"/>
                  </a:schemeClr>
                </a:solidFill>
                <a:latin typeface="+mn-ea"/>
              </a:rPr>
              <a:t> cake gingerbread cotton </a:t>
            </a:r>
          </a:p>
          <a:p>
            <a:pPr marL="0" indent="0" algn="ctr">
              <a:lnSpc>
                <a:spcPct val="130000"/>
              </a:lnSpc>
              <a:spcBef>
                <a:spcPts val="0"/>
              </a:spcBef>
              <a:buNone/>
            </a:pPr>
            <a:r>
              <a:rPr lang="en-US" altLang="zh-CN" sz="1200" dirty="0">
                <a:solidFill>
                  <a:schemeClr val="tx1">
                    <a:lumMod val="65000"/>
                    <a:lumOff val="35000"/>
                  </a:schemeClr>
                </a:solidFill>
                <a:latin typeface="+mn-ea"/>
              </a:rPr>
              <a:t>candy. Bear claw croissant apple pie. </a:t>
            </a:r>
            <a:r>
              <a:rPr lang="en-US" altLang="zh-CN" sz="1200" dirty="0" err="1">
                <a:solidFill>
                  <a:schemeClr val="tx1">
                    <a:lumMod val="65000"/>
                    <a:lumOff val="35000"/>
                  </a:schemeClr>
                </a:solidFill>
                <a:latin typeface="+mn-ea"/>
              </a:rPr>
              <a:t>Liquorice</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chupa</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chups</a:t>
            </a:r>
            <a:r>
              <a:rPr lang="en-US" altLang="zh-CN" sz="1200" dirty="0">
                <a:solidFill>
                  <a:schemeClr val="tx1">
                    <a:lumMod val="65000"/>
                    <a:lumOff val="35000"/>
                  </a:schemeClr>
                </a:solidFill>
                <a:latin typeface="+mn-ea"/>
              </a:rPr>
              <a:t> </a:t>
            </a:r>
            <a:r>
              <a:rPr lang="en-US" altLang="zh-CN" sz="1200" dirty="0" err="1">
                <a:solidFill>
                  <a:schemeClr val="tx1">
                    <a:lumMod val="65000"/>
                    <a:lumOff val="35000"/>
                  </a:schemeClr>
                </a:solidFill>
                <a:latin typeface="+mn-ea"/>
              </a:rPr>
              <a:t>applicake</a:t>
            </a:r>
            <a:r>
              <a:rPr lang="en-US" altLang="zh-CN" sz="1200" dirty="0">
                <a:solidFill>
                  <a:schemeClr val="tx1">
                    <a:lumMod val="65000"/>
                    <a:lumOff val="35000"/>
                  </a:schemeClr>
                </a:solidFill>
                <a:latin typeface="+mn-ea"/>
              </a:rPr>
              <a:t> pie</a:t>
            </a:r>
            <a:endParaRPr lang="en-US" sz="1200" dirty="0">
              <a:solidFill>
                <a:schemeClr val="tx1">
                  <a:lumMod val="65000"/>
                  <a:lumOff val="35000"/>
                </a:schemeClr>
              </a:solidFill>
              <a:latin typeface="+mn-ea"/>
            </a:endParaRPr>
          </a:p>
        </p:txBody>
      </p:sp>
      <p:sp>
        <p:nvSpPr>
          <p:cNvPr id="29"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30"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3" name="矩形 2"/>
          <p:cNvSpPr/>
          <p:nvPr/>
        </p:nvSpPr>
        <p:spPr>
          <a:xfrm>
            <a:off x="0" y="1956391"/>
            <a:ext cx="12192000" cy="412543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演PPT工作室制作"/>
          <p:cNvSpPr/>
          <p:nvPr/>
        </p:nvSpPr>
        <p:spPr>
          <a:xfrm>
            <a:off x="3391786" y="2349795"/>
            <a:ext cx="3338623" cy="409353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974420" y="2472037"/>
            <a:ext cx="2862848" cy="646331"/>
          </a:xfrm>
          <a:prstGeom prst="rect">
            <a:avLst/>
          </a:prstGeom>
          <a:noFill/>
        </p:spPr>
        <p:txBody>
          <a:bodyPr wrap="square" rtlCol="0">
            <a:spAutoFit/>
          </a:bodyPr>
          <a:lstStyle/>
          <a:p>
            <a:pPr algn="r"/>
            <a:r>
              <a:rPr lang="en-US" altLang="zh-CN" sz="3600" dirty="0">
                <a:solidFill>
                  <a:schemeClr val="accent1"/>
                </a:solidFill>
                <a:latin typeface="+mn-ea"/>
              </a:rPr>
              <a:t>Cool Whale</a:t>
            </a:r>
            <a:endParaRPr lang="zh-CN" altLang="en-US" sz="3600" dirty="0">
              <a:solidFill>
                <a:schemeClr val="accent1"/>
              </a:solidFill>
              <a:latin typeface="+mn-ea"/>
            </a:endParaRPr>
          </a:p>
        </p:txBody>
      </p:sp>
      <p:sp>
        <p:nvSpPr>
          <p:cNvPr id="10" name="Content Placeholder 2"/>
          <p:cNvSpPr txBox="1"/>
          <p:nvPr/>
        </p:nvSpPr>
        <p:spPr>
          <a:xfrm>
            <a:off x="7070651" y="3166268"/>
            <a:ext cx="3817306" cy="154223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defTabSz="1450975">
              <a:lnSpc>
                <a:spcPct val="120000"/>
              </a:lnSpc>
              <a:spcBef>
                <a:spcPts val="0"/>
              </a:spcBef>
              <a:buNone/>
            </a:pPr>
            <a:r>
              <a:rPr lang="en-US" altLang="zh-CN" sz="1200" dirty="0">
                <a:solidFill>
                  <a:schemeClr val="tx1">
                    <a:lumMod val="85000"/>
                    <a:lumOff val="15000"/>
                  </a:schemeClr>
                </a:solidFill>
                <a:latin typeface="+mn-ea"/>
                <a:cs typeface="Lao UI" panose="020B0502040204020203" pitchFamily="34" charset="0"/>
              </a:rPr>
              <a:t>There are many variations of passages of Lorem available, but the majority have suffered alteration in some form, by injected humor, or randomized words which don't look even slightly believable. If you are going to use a passage of </a:t>
            </a:r>
            <a:r>
              <a:rPr lang="en-US" altLang="zh-CN" sz="1200" dirty="0" err="1">
                <a:solidFill>
                  <a:schemeClr val="tx1">
                    <a:lumMod val="85000"/>
                    <a:lumOff val="15000"/>
                  </a:schemeClr>
                </a:solidFill>
                <a:latin typeface="+mn-ea"/>
                <a:cs typeface="Lao UI" panose="020B0502040204020203" pitchFamily="34" charset="0"/>
              </a:rPr>
              <a:t>Lorem</a:t>
            </a:r>
            <a:endParaRPr lang="en-US" altLang="zh-CN" sz="1200" dirty="0">
              <a:solidFill>
                <a:schemeClr val="tx1">
                  <a:lumMod val="85000"/>
                  <a:lumOff val="15000"/>
                </a:schemeClr>
              </a:solidFill>
              <a:latin typeface="+mn-ea"/>
              <a:cs typeface="Lao UI" panose="020B0502040204020203" pitchFamily="34" charset="0"/>
            </a:endParaRPr>
          </a:p>
        </p:txBody>
      </p:sp>
      <p:sp>
        <p:nvSpPr>
          <p:cNvPr id="11" name="Rectangle 27"/>
          <p:cNvSpPr/>
          <p:nvPr/>
        </p:nvSpPr>
        <p:spPr>
          <a:xfrm>
            <a:off x="9409814" y="4598915"/>
            <a:ext cx="1350552" cy="367308"/>
          </a:xfrm>
          <a:prstGeom prst="roundRect">
            <a:avLst>
              <a:gd name="adj" fmla="val 27969"/>
            </a:avLst>
          </a:prstGeom>
          <a:solidFill>
            <a:schemeClr val="accent1"/>
          </a:solidFill>
          <a:ln w="12700">
            <a:noFill/>
          </a:ln>
        </p:spPr>
        <p:txBody>
          <a:bodyPr wrap="square">
            <a:spAutoFit/>
          </a:bodyPr>
          <a:lstStyle/>
          <a:p>
            <a:pPr algn="ctr"/>
            <a:r>
              <a:rPr lang="en-US" altLang="zh-CN" sz="1400" dirty="0">
                <a:solidFill>
                  <a:schemeClr val="bg1"/>
                </a:solidFill>
                <a:latin typeface="+mn-ea"/>
              </a:rPr>
              <a:t>More Details</a:t>
            </a:r>
          </a:p>
        </p:txBody>
      </p:sp>
      <p:sp>
        <p:nvSpPr>
          <p:cNvPr id="12" name="TextBox 50"/>
          <p:cNvSpPr txBox="1"/>
          <p:nvPr/>
        </p:nvSpPr>
        <p:spPr>
          <a:xfrm>
            <a:off x="1374520" y="3646674"/>
            <a:ext cx="4392088" cy="2123658"/>
          </a:xfrm>
          <a:prstGeom prst="rect">
            <a:avLst/>
          </a:prstGeom>
          <a:noFill/>
        </p:spPr>
        <p:txBody>
          <a:bodyPr wrap="square" rtlCol="0">
            <a:spAutoFit/>
          </a:bodyPr>
          <a:lstStyle/>
          <a:p>
            <a:r>
              <a:rPr lang="en-US" altLang="zh-CN" sz="6600" dirty="0">
                <a:solidFill>
                  <a:schemeClr val="accent1">
                    <a:alpha val="30000"/>
                  </a:schemeClr>
                </a:solidFill>
                <a:latin typeface="Impact" panose="020B0806030902050204" pitchFamily="34" charset="0"/>
              </a:rPr>
              <a:t>Whale's </a:t>
            </a:r>
          </a:p>
          <a:p>
            <a:r>
              <a:rPr lang="en-US" altLang="zh-CN" sz="6600" dirty="0">
                <a:solidFill>
                  <a:schemeClr val="accent1">
                    <a:alpha val="30000"/>
                  </a:schemeClr>
                </a:solidFill>
                <a:latin typeface="Impact" panose="020B0806030902050204" pitchFamily="34" charset="0"/>
              </a:rPr>
              <a:t>pajamas</a:t>
            </a:r>
          </a:p>
        </p:txBody>
      </p:sp>
      <p:sp>
        <p:nvSpPr>
          <p:cNvPr id="13"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4"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Rounded Rectangle 7"/>
          <p:cNvSpPr/>
          <p:nvPr/>
        </p:nvSpPr>
        <p:spPr>
          <a:xfrm>
            <a:off x="1111008" y="1919865"/>
            <a:ext cx="1679986" cy="1679986"/>
          </a:xfrm>
          <a:prstGeom prst="roundRect">
            <a:avLst>
              <a:gd name="adj" fmla="val 274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1"/>
              </a:solidFill>
            </a:endParaRPr>
          </a:p>
        </p:txBody>
      </p:sp>
      <p:sp>
        <p:nvSpPr>
          <p:cNvPr id="6" name="Rounded Rectangle 9"/>
          <p:cNvSpPr/>
          <p:nvPr/>
        </p:nvSpPr>
        <p:spPr>
          <a:xfrm>
            <a:off x="1111008" y="3766594"/>
            <a:ext cx="1679986" cy="1679986"/>
          </a:xfrm>
          <a:prstGeom prst="roundRect">
            <a:avLst>
              <a:gd name="adj" fmla="val 2743"/>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endParaRPr>
          </a:p>
        </p:txBody>
      </p:sp>
      <p:grpSp>
        <p:nvGrpSpPr>
          <p:cNvPr id="3" name="组合 2"/>
          <p:cNvGrpSpPr/>
          <p:nvPr/>
        </p:nvGrpSpPr>
        <p:grpSpPr>
          <a:xfrm>
            <a:off x="2943543" y="4682912"/>
            <a:ext cx="2586318" cy="1679986"/>
            <a:chOff x="2943543" y="4682912"/>
            <a:chExt cx="2586318" cy="1679986"/>
          </a:xfrm>
        </p:grpSpPr>
        <p:sp>
          <p:nvSpPr>
            <p:cNvPr id="7" name="Rounded Rectangle 10"/>
            <p:cNvSpPr/>
            <p:nvPr/>
          </p:nvSpPr>
          <p:spPr>
            <a:xfrm>
              <a:off x="2943543" y="4682912"/>
              <a:ext cx="2586318" cy="1679986"/>
            </a:xfrm>
            <a:prstGeom prst="roundRect">
              <a:avLst>
                <a:gd name="adj" fmla="val 27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1"/>
            <p:cNvSpPr txBox="1"/>
            <p:nvPr/>
          </p:nvSpPr>
          <p:spPr>
            <a:xfrm>
              <a:off x="3062549" y="4860064"/>
              <a:ext cx="2348305" cy="1332673"/>
            </a:xfrm>
            <a:prstGeom prst="rect">
              <a:avLst/>
            </a:prstGeom>
            <a:noFill/>
          </p:spPr>
          <p:txBody>
            <a:bodyPr wrap="square" rtlCol="0">
              <a:spAutoFit/>
            </a:bodyPr>
            <a:lstStyle/>
            <a:p>
              <a:pPr algn="ctr">
                <a:lnSpc>
                  <a:spcPct val="130000"/>
                </a:lnSpc>
              </a:pPr>
              <a:r>
                <a:rPr lang="en-US" dirty="0">
                  <a:solidFill>
                    <a:schemeClr val="bg1"/>
                  </a:solidFill>
                  <a:latin typeface="+mn-ea"/>
                  <a:cs typeface="Open Sans" panose="020B0606030504020204" pitchFamily="34" charset="0"/>
                </a:rPr>
                <a:t>To bell a Whale </a:t>
              </a:r>
            </a:p>
            <a:p>
              <a:pPr algn="ctr">
                <a:lnSpc>
                  <a:spcPct val="130000"/>
                </a:lnSpc>
              </a:pPr>
              <a:r>
                <a:rPr lang="en-US" sz="1100" dirty="0">
                  <a:solidFill>
                    <a:schemeClr val="bg1"/>
                  </a:solidFill>
                  <a:latin typeface="+mn-ea"/>
                  <a:cs typeface="Open Sans" panose="020B0606030504020204" pitchFamily="34" charset="0"/>
                </a:rPr>
                <a:t>Lid </a:t>
              </a:r>
              <a:r>
                <a:rPr lang="en-US" sz="1100" dirty="0" err="1">
                  <a:solidFill>
                    <a:schemeClr val="bg1"/>
                  </a:solidFill>
                  <a:latin typeface="+mn-ea"/>
                  <a:cs typeface="Open Sans" panose="020B0606030504020204" pitchFamily="34" charset="0"/>
                </a:rPr>
                <a:t>est</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laborum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dolo</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rumes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fugats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untras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Etharums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ser</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quidem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rerum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facilis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dolores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nemis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omnis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fugats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vitaes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nemo</a:t>
              </a:r>
              <a:r>
                <a:rPr lang="en-US" sz="1100" dirty="0">
                  <a:solidFill>
                    <a:schemeClr val="bg1"/>
                  </a:solidFill>
                  <a:latin typeface="+mn-ea"/>
                  <a:cs typeface="Open Sans" panose="020B0606030504020204" pitchFamily="34" charset="0"/>
                </a:rPr>
                <a:t> minima</a:t>
              </a:r>
            </a:p>
          </p:txBody>
        </p:sp>
      </p:grpSp>
      <p:sp>
        <p:nvSpPr>
          <p:cNvPr id="10" name="Rounded Rectangle 14"/>
          <p:cNvSpPr/>
          <p:nvPr/>
        </p:nvSpPr>
        <p:spPr>
          <a:xfrm>
            <a:off x="8429303" y="1919865"/>
            <a:ext cx="1679986" cy="1679986"/>
          </a:xfrm>
          <a:prstGeom prst="roundRect">
            <a:avLst>
              <a:gd name="adj" fmla="val 211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1"/>
              </a:solidFill>
            </a:endParaRPr>
          </a:p>
        </p:txBody>
      </p:sp>
      <p:grpSp>
        <p:nvGrpSpPr>
          <p:cNvPr id="2" name="组合 1"/>
          <p:cNvGrpSpPr/>
          <p:nvPr/>
        </p:nvGrpSpPr>
        <p:grpSpPr>
          <a:xfrm>
            <a:off x="5682410" y="1923451"/>
            <a:ext cx="2594344" cy="1676400"/>
            <a:chOff x="5682410" y="1923451"/>
            <a:chExt cx="2594344" cy="1676400"/>
          </a:xfrm>
        </p:grpSpPr>
        <p:sp>
          <p:nvSpPr>
            <p:cNvPr id="9" name="Rounded Rectangle 12"/>
            <p:cNvSpPr/>
            <p:nvPr/>
          </p:nvSpPr>
          <p:spPr>
            <a:xfrm>
              <a:off x="5682410" y="1923451"/>
              <a:ext cx="2594344" cy="1676400"/>
            </a:xfrm>
            <a:prstGeom prst="roundRect">
              <a:avLst>
                <a:gd name="adj" fmla="val 20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5"/>
            <p:cNvSpPr txBox="1"/>
            <p:nvPr/>
          </p:nvSpPr>
          <p:spPr>
            <a:xfrm>
              <a:off x="5735328" y="2135446"/>
              <a:ext cx="2489942" cy="1192634"/>
            </a:xfrm>
            <a:prstGeom prst="rect">
              <a:avLst/>
            </a:prstGeom>
            <a:noFill/>
          </p:spPr>
          <p:txBody>
            <a:bodyPr wrap="square" rtlCol="0">
              <a:spAutoFit/>
            </a:bodyPr>
            <a:lstStyle/>
            <a:p>
              <a:pPr algn="ctr">
                <a:lnSpc>
                  <a:spcPct val="130000"/>
                </a:lnSpc>
              </a:pPr>
              <a:r>
                <a:rPr lang="en-US" sz="1100" dirty="0">
                  <a:solidFill>
                    <a:schemeClr val="bg1"/>
                  </a:solidFill>
                  <a:latin typeface="+mn-ea"/>
                  <a:cs typeface="Open Sans" panose="020B0606030504020204" pitchFamily="34" charset="0"/>
                </a:rPr>
                <a:t>Lid </a:t>
              </a:r>
              <a:r>
                <a:rPr lang="en-US" sz="1100" dirty="0" err="1">
                  <a:solidFill>
                    <a:schemeClr val="bg1"/>
                  </a:solidFill>
                  <a:latin typeface="+mn-ea"/>
                  <a:cs typeface="Open Sans" panose="020B0606030504020204" pitchFamily="34" charset="0"/>
                </a:rPr>
                <a:t>est</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laborum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dolo</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rumes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fugats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untras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Etharums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ser</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quidem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rerum</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facilis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dolores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nemis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omnis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fugats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vitaes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nemo</a:t>
              </a:r>
              <a:r>
                <a:rPr lang="en-US" sz="1100" dirty="0">
                  <a:solidFill>
                    <a:schemeClr val="bg1"/>
                  </a:solidFill>
                  <a:latin typeface="+mn-ea"/>
                  <a:cs typeface="Open Sans" panose="020B0606030504020204" pitchFamily="34" charset="0"/>
                </a:rPr>
                <a:t> minima </a:t>
              </a:r>
              <a:r>
                <a:rPr lang="en-US" sz="1100" dirty="0" err="1">
                  <a:solidFill>
                    <a:schemeClr val="bg1"/>
                  </a:solidFill>
                  <a:latin typeface="+mn-ea"/>
                  <a:cs typeface="Open Sans" panose="020B0606030504020204" pitchFamily="34" charset="0"/>
                </a:rPr>
                <a:t>rerums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unsers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sadips</a:t>
              </a:r>
              <a:r>
                <a:rPr lang="en-US" sz="1100" dirty="0">
                  <a:solidFill>
                    <a:schemeClr val="bg1"/>
                  </a:solidFill>
                  <a:latin typeface="+mn-ea"/>
                  <a:cs typeface="Open Sans" panose="020B0606030504020204" pitchFamily="34" charset="0"/>
                </a:rPr>
                <a:t> </a:t>
              </a:r>
              <a:r>
                <a:rPr lang="en-US" sz="1100" dirty="0" err="1">
                  <a:solidFill>
                    <a:schemeClr val="bg1"/>
                  </a:solidFill>
                  <a:latin typeface="+mn-ea"/>
                  <a:cs typeface="Open Sans" panose="020B0606030504020204" pitchFamily="34" charset="0"/>
                </a:rPr>
                <a:t>amets</a:t>
              </a:r>
              <a:r>
                <a:rPr lang="en-US" sz="1100" dirty="0">
                  <a:solidFill>
                    <a:schemeClr val="bg1"/>
                  </a:solidFill>
                  <a:latin typeface="+mn-ea"/>
                  <a:cs typeface="Open Sans" panose="020B0606030504020204" pitchFamily="34" charset="0"/>
                </a:rPr>
                <a:t>.. </a:t>
              </a:r>
            </a:p>
          </p:txBody>
        </p:sp>
      </p:grpSp>
      <p:sp>
        <p:nvSpPr>
          <p:cNvPr id="12" name="Rounded Rectangle 16"/>
          <p:cNvSpPr/>
          <p:nvPr/>
        </p:nvSpPr>
        <p:spPr>
          <a:xfrm>
            <a:off x="9358476" y="3766594"/>
            <a:ext cx="1679986" cy="1679986"/>
          </a:xfrm>
          <a:prstGeom prst="roundRect">
            <a:avLst>
              <a:gd name="adj" fmla="val 211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endParaRPr>
          </a:p>
        </p:txBody>
      </p:sp>
      <p:sp>
        <p:nvSpPr>
          <p:cNvPr id="13" name="Picture Placeholder 10"/>
          <p:cNvSpPr txBox="1"/>
          <p:nvPr/>
        </p:nvSpPr>
        <p:spPr>
          <a:xfrm>
            <a:off x="2943543" y="1923450"/>
            <a:ext cx="2587752" cy="2587752"/>
          </a:xfrm>
          <a:prstGeom prst="rect">
            <a:avLst/>
          </a:prstGeom>
          <a:blipFill>
            <a:blip r:embed="rId5"/>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Picture Placeholder 10"/>
          <p:cNvSpPr txBox="1"/>
          <p:nvPr/>
        </p:nvSpPr>
        <p:spPr>
          <a:xfrm>
            <a:off x="5682409" y="3770179"/>
            <a:ext cx="3520440" cy="2596896"/>
          </a:xfrm>
          <a:prstGeom prst="rect">
            <a:avLst/>
          </a:prstGeom>
          <a:blipFill>
            <a:blip r:embed="rId6"/>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7"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8"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9" name="文本框 28"/>
          <p:cNvSpPr txBox="1"/>
          <p:nvPr/>
        </p:nvSpPr>
        <p:spPr>
          <a:xfrm>
            <a:off x="4712863" y="3274082"/>
            <a:ext cx="7388536" cy="646331"/>
          </a:xfrm>
          <a:prstGeom prst="rect">
            <a:avLst/>
          </a:prstGeom>
          <a:noFill/>
        </p:spPr>
        <p:txBody>
          <a:bodyPr wrap="square" rtlCol="0">
            <a:spAutoFit/>
          </a:bodyPr>
          <a:lstStyle/>
          <a:p>
            <a:pPr algn="ctr"/>
            <a:r>
              <a:rPr lang="en-US" altLang="zh-CN" sz="3600" dirty="0">
                <a:solidFill>
                  <a:schemeClr val="bg1"/>
                </a:solidFill>
                <a:latin typeface="华康娃娃体W5" panose="040B0509000000000000" pitchFamily="81" charset="-122"/>
                <a:ea typeface="华康娃娃体W5" panose="040B0509000000000000" pitchFamily="81" charset="-122"/>
              </a:rPr>
              <a:t> Thank you for listening</a:t>
            </a:r>
            <a:endParaRPr lang="zh-CN" altLang="en-US" sz="3600" dirty="0">
              <a:solidFill>
                <a:schemeClr val="bg1"/>
              </a:solidFill>
              <a:latin typeface="华康娃娃体W5" panose="040B0509000000000000" pitchFamily="81" charset="-122"/>
              <a:ea typeface="华康娃娃体W5" panose="040B0509000000000000" pitchFamily="81" charset="-122"/>
            </a:endParaRPr>
          </a:p>
        </p:txBody>
      </p:sp>
      <p:sp>
        <p:nvSpPr>
          <p:cNvPr id="6" name="文本框 5"/>
          <p:cNvSpPr txBox="1"/>
          <p:nvPr/>
        </p:nvSpPr>
        <p:spPr>
          <a:xfrm>
            <a:off x="4737521" y="1989335"/>
            <a:ext cx="7339220" cy="1200329"/>
          </a:xfrm>
          <a:prstGeom prst="rect">
            <a:avLst/>
          </a:prstGeom>
          <a:noFill/>
        </p:spPr>
        <p:txBody>
          <a:bodyPr wrap="square" rtlCol="0">
            <a:spAutoFit/>
          </a:bodyPr>
          <a:lstStyle/>
          <a:p>
            <a:pPr algn="ctr"/>
            <a:r>
              <a:rPr lang="zh-CN" altLang="en-US" sz="7200" dirty="0">
                <a:solidFill>
                  <a:schemeClr val="bg1"/>
                </a:solidFill>
                <a:latin typeface="黑体-繁" panose="03000509000000000000" pitchFamily="65" charset="-122"/>
                <a:ea typeface="黑体-繁" panose="03000509000000000000" pitchFamily="65" charset="-122"/>
              </a:rPr>
              <a:t>感谢大家的聆听</a:t>
            </a:r>
          </a:p>
        </p:txBody>
      </p:sp>
      <p:sp>
        <p:nvSpPr>
          <p:cNvPr id="5" name="矩形 4"/>
          <p:cNvSpPr/>
          <p:nvPr/>
        </p:nvSpPr>
        <p:spPr>
          <a:xfrm>
            <a:off x="7889977" y="453782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华康娃娃体W5" panose="040B0509000000000000" pitchFamily="81" charset="-122"/>
              <a:ea typeface="华康娃娃体W5" panose="040B0509000000000000" pitchFamily="81" charset="-122"/>
            </a:endParaRPr>
          </a:p>
        </p:txBody>
      </p:sp>
      <p:sp>
        <p:nvSpPr>
          <p:cNvPr id="4" name="文本框 3"/>
          <p:cNvSpPr txBox="1"/>
          <p:nvPr/>
        </p:nvSpPr>
        <p:spPr>
          <a:xfrm>
            <a:off x="7771801" y="4547593"/>
            <a:ext cx="1576711" cy="318100"/>
          </a:xfrm>
          <a:prstGeom prst="rect">
            <a:avLst/>
          </a:prstGeom>
          <a:noFill/>
        </p:spPr>
        <p:txBody>
          <a:bodyPr wrap="square" rtlCol="0">
            <a:spAutoFit/>
          </a:bodyPr>
          <a:lstStyle/>
          <a:p>
            <a:pPr algn="ctr"/>
            <a:r>
              <a:rPr lang="zh-CN" altLang="en-US" sz="1465" dirty="0">
                <a:solidFill>
                  <a:schemeClr val="accent1"/>
                </a:solidFill>
                <a:latin typeface="华康娃娃体W5" panose="040B0509000000000000" pitchFamily="81" charset="-122"/>
                <a:ea typeface="华康娃娃体W5" panose="040B0509000000000000" pitchFamily="81" charset="-122"/>
              </a:rPr>
              <a:t>创意 </a:t>
            </a:r>
            <a:r>
              <a:rPr lang="en-US" altLang="zh-CN" sz="1465" dirty="0">
                <a:solidFill>
                  <a:schemeClr val="accent1"/>
                </a:solidFill>
                <a:latin typeface="华康娃娃体W5" panose="040B0509000000000000" pitchFamily="81" charset="-122"/>
                <a:ea typeface="华康娃娃体W5" panose="040B0509000000000000" pitchFamily="81" charset="-122"/>
              </a:rPr>
              <a:t>Creative</a:t>
            </a:r>
            <a:endParaRPr lang="zh-CN" altLang="en-US" sz="1465" dirty="0">
              <a:solidFill>
                <a:schemeClr val="accent1"/>
              </a:solidFill>
              <a:latin typeface="华康娃娃体W5" panose="040B0509000000000000" pitchFamily="81" charset="-122"/>
              <a:ea typeface="华康娃娃体W5" panose="040B0509000000000000" pitchFamily="81" charset="-122"/>
            </a:endParaRPr>
          </a:p>
        </p:txBody>
      </p:sp>
      <p:sp>
        <p:nvSpPr>
          <p:cNvPr id="17" name="矩形 16"/>
          <p:cNvSpPr/>
          <p:nvPr/>
        </p:nvSpPr>
        <p:spPr>
          <a:xfrm>
            <a:off x="6256522" y="452805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华康娃娃体W5" panose="040B0509000000000000" pitchFamily="81" charset="-122"/>
              <a:ea typeface="华康娃娃体W5" panose="040B0509000000000000" pitchFamily="81" charset="-122"/>
            </a:endParaRPr>
          </a:p>
        </p:txBody>
      </p:sp>
      <p:sp>
        <p:nvSpPr>
          <p:cNvPr id="18" name="文本框 17"/>
          <p:cNvSpPr txBox="1"/>
          <p:nvPr/>
        </p:nvSpPr>
        <p:spPr>
          <a:xfrm>
            <a:off x="6138346" y="4537823"/>
            <a:ext cx="1576711" cy="318100"/>
          </a:xfrm>
          <a:prstGeom prst="rect">
            <a:avLst/>
          </a:prstGeom>
          <a:noFill/>
        </p:spPr>
        <p:txBody>
          <a:bodyPr wrap="square" rtlCol="0">
            <a:spAutoFit/>
          </a:bodyPr>
          <a:lstStyle/>
          <a:p>
            <a:pPr algn="ctr"/>
            <a:r>
              <a:rPr lang="zh-CN" altLang="en-US" sz="1465" dirty="0">
                <a:solidFill>
                  <a:schemeClr val="accent1"/>
                </a:solidFill>
                <a:latin typeface="华康娃娃体W5" panose="040B0509000000000000" pitchFamily="81" charset="-122"/>
                <a:ea typeface="华康娃娃体W5" panose="040B0509000000000000" pitchFamily="81" charset="-122"/>
              </a:rPr>
              <a:t>时尚 </a:t>
            </a:r>
            <a:r>
              <a:rPr lang="en-US" altLang="zh-CN" sz="1465" dirty="0">
                <a:solidFill>
                  <a:schemeClr val="accent1"/>
                </a:solidFill>
                <a:latin typeface="华康娃娃体W5" panose="040B0509000000000000" pitchFamily="81" charset="-122"/>
                <a:ea typeface="华康娃娃体W5" panose="040B0509000000000000" pitchFamily="81" charset="-122"/>
              </a:rPr>
              <a:t>Fashion</a:t>
            </a:r>
            <a:endParaRPr lang="zh-CN" altLang="en-US" sz="1465" dirty="0">
              <a:solidFill>
                <a:schemeClr val="accent1"/>
              </a:solidFill>
              <a:latin typeface="华康娃娃体W5" panose="040B0509000000000000" pitchFamily="81" charset="-122"/>
              <a:ea typeface="华康娃娃体W5" panose="040B0509000000000000" pitchFamily="81" charset="-122"/>
            </a:endParaRPr>
          </a:p>
        </p:txBody>
      </p:sp>
      <p:sp>
        <p:nvSpPr>
          <p:cNvPr id="20" name="矩形 19"/>
          <p:cNvSpPr/>
          <p:nvPr/>
        </p:nvSpPr>
        <p:spPr>
          <a:xfrm>
            <a:off x="9526931" y="4537822"/>
            <a:ext cx="1296000" cy="3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华康娃娃体W5" panose="040B0509000000000000" pitchFamily="81" charset="-122"/>
              <a:ea typeface="华康娃娃体W5" panose="040B0509000000000000" pitchFamily="81" charset="-122"/>
            </a:endParaRPr>
          </a:p>
        </p:txBody>
      </p:sp>
      <p:sp>
        <p:nvSpPr>
          <p:cNvPr id="21" name="文本框 20"/>
          <p:cNvSpPr txBox="1"/>
          <p:nvPr/>
        </p:nvSpPr>
        <p:spPr>
          <a:xfrm>
            <a:off x="9408755" y="4547593"/>
            <a:ext cx="1576711" cy="318100"/>
          </a:xfrm>
          <a:prstGeom prst="rect">
            <a:avLst/>
          </a:prstGeom>
          <a:noFill/>
        </p:spPr>
        <p:txBody>
          <a:bodyPr wrap="square" rtlCol="0">
            <a:spAutoFit/>
          </a:bodyPr>
          <a:lstStyle/>
          <a:p>
            <a:pPr algn="ctr"/>
            <a:r>
              <a:rPr lang="zh-CN" altLang="en-US" sz="1465" dirty="0">
                <a:solidFill>
                  <a:schemeClr val="accent1"/>
                </a:solidFill>
                <a:latin typeface="华康娃娃体W5" panose="040B0509000000000000" pitchFamily="81" charset="-122"/>
                <a:ea typeface="华康娃娃体W5" panose="040B0509000000000000" pitchFamily="81" charset="-122"/>
              </a:rPr>
              <a:t>简约 </a:t>
            </a:r>
            <a:r>
              <a:rPr lang="en-US" altLang="zh-CN" sz="1465" dirty="0">
                <a:solidFill>
                  <a:schemeClr val="accent1"/>
                </a:solidFill>
                <a:latin typeface="华康娃娃体W5" panose="040B0509000000000000" pitchFamily="81" charset="-122"/>
                <a:ea typeface="华康娃娃体W5" panose="040B0509000000000000" pitchFamily="81" charset="-122"/>
              </a:rPr>
              <a:t>Mini</a:t>
            </a:r>
            <a:endParaRPr lang="zh-CN" altLang="en-US" sz="1465" dirty="0">
              <a:solidFill>
                <a:schemeClr val="accent1"/>
              </a:solidFill>
              <a:latin typeface="华康娃娃体W5" panose="040B0509000000000000" pitchFamily="81" charset="-122"/>
              <a:ea typeface="华康娃娃体W5" panose="040B0509000000000000" pitchFamily="81" charset="-122"/>
            </a:endParaRPr>
          </a:p>
        </p:txBody>
      </p:sp>
      <p:sp>
        <p:nvSpPr>
          <p:cNvPr id="15" name="椭圆 14"/>
          <p:cNvSpPr/>
          <p:nvPr/>
        </p:nvSpPr>
        <p:spPr>
          <a:xfrm>
            <a:off x="317294" y="1012522"/>
            <a:ext cx="4354285" cy="4354285"/>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17705" flipH="1">
            <a:off x="198661" y="2262348"/>
            <a:ext cx="4408252" cy="343906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03" y="1773380"/>
            <a:ext cx="2907777" cy="1221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矩形 4"/>
          <p:cNvSpPr/>
          <p:nvPr/>
        </p:nvSpPr>
        <p:spPr>
          <a:xfrm>
            <a:off x="1658679" y="1690577"/>
            <a:ext cx="8016949" cy="381708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大演PPT工作室制作"/>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287" y="3215526"/>
            <a:ext cx="5555179" cy="2828867"/>
          </a:xfrm>
          <a:prstGeom prst="rect">
            <a:avLst/>
          </a:prstGeom>
        </p:spPr>
      </p:pic>
      <p:sp>
        <p:nvSpPr>
          <p:cNvPr id="6" name="文本框 5"/>
          <p:cNvSpPr txBox="1"/>
          <p:nvPr/>
        </p:nvSpPr>
        <p:spPr>
          <a:xfrm>
            <a:off x="2615608" y="2583711"/>
            <a:ext cx="6315739" cy="1631216"/>
          </a:xfrm>
          <a:prstGeom prst="rect">
            <a:avLst/>
          </a:prstGeom>
          <a:noFill/>
        </p:spPr>
        <p:txBody>
          <a:bodyPr wrap="square" rtlCol="0">
            <a:spAutoFit/>
          </a:bodyPr>
          <a:lstStyle/>
          <a:p>
            <a:r>
              <a:rPr lang="en-US" altLang="zh-CN" sz="10000" i="1" dirty="0">
                <a:solidFill>
                  <a:schemeClr val="accent1">
                    <a:alpha val="20000"/>
                  </a:schemeClr>
                </a:solidFill>
                <a:latin typeface="Impact" panose="020B0806030902050204" pitchFamily="34" charset="0"/>
              </a:rPr>
              <a:t>PART ONE</a:t>
            </a:r>
            <a:endParaRPr lang="zh-CN" altLang="en-US" sz="10000" i="1" dirty="0">
              <a:solidFill>
                <a:schemeClr val="accent1">
                  <a:alpha val="20000"/>
                </a:schemeClr>
              </a:solidFill>
              <a:latin typeface="Impact" panose="020B0806030902050204" pitchFamily="34" charset="0"/>
            </a:endParaRPr>
          </a:p>
        </p:txBody>
      </p:sp>
      <p:sp>
        <p:nvSpPr>
          <p:cNvPr id="31" name="矩形 30"/>
          <p:cNvSpPr/>
          <p:nvPr/>
        </p:nvSpPr>
        <p:spPr>
          <a:xfrm>
            <a:off x="2844207" y="2544325"/>
            <a:ext cx="4751917" cy="748988"/>
          </a:xfrm>
          <a:prstGeom prst="rect">
            <a:avLst/>
          </a:prstGeom>
        </p:spPr>
        <p:txBody>
          <a:bodyPr>
            <a:spAutoFit/>
          </a:bodyPr>
          <a:lstStyle/>
          <a:p>
            <a:pPr algn="ctr" defTabSz="1219200">
              <a:defRPr/>
            </a:pPr>
            <a:r>
              <a:rPr lang="zh-CN" altLang="en-US"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rPr>
              <a:t>添加第一章节标题</a:t>
            </a:r>
            <a:endParaRPr lang="zh-CN" altLang="zh-CN"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endParaRPr>
          </a:p>
        </p:txBody>
      </p:sp>
      <p:sp>
        <p:nvSpPr>
          <p:cNvPr id="32" name="文本框 31"/>
          <p:cNvSpPr txBox="1"/>
          <p:nvPr/>
        </p:nvSpPr>
        <p:spPr>
          <a:xfrm>
            <a:off x="2615608" y="3337044"/>
            <a:ext cx="5209117" cy="773160"/>
          </a:xfrm>
          <a:prstGeom prst="rect">
            <a:avLst/>
          </a:prstGeom>
          <a:noFill/>
        </p:spPr>
        <p:txBody>
          <a:bodyPr>
            <a:spAutoFit/>
          </a:bodyPr>
          <a:lstStyle/>
          <a:p>
            <a:pPr algn="ctr" defTabSz="1219200">
              <a:lnSpc>
                <a:spcPct val="150000"/>
              </a:lnSpc>
              <a:defRPr/>
            </a:pPr>
            <a:r>
              <a:rPr lang="zh-CN" altLang="en-US" sz="1600" dirty="0">
                <a:solidFill>
                  <a:schemeClr val="tx1">
                    <a:lumMod val="95000"/>
                    <a:lumOff val="5000"/>
                  </a:schemeClr>
                </a:solidFill>
                <a:latin typeface="华康娃娃体W5" panose="040B0509000000000000" pitchFamily="81" charset="-122"/>
                <a:ea typeface="华康娃娃体W5" panose="040B0509000000000000" pitchFamily="81" charset="-122"/>
              </a:rPr>
              <a:t>您的内容打在这里，或者通过复制您的文本后，在此框中选择粘贴并选择只保留文字，您的内容打在这里</a:t>
            </a:r>
            <a:endParaRPr lang="zh-CN" altLang="en-US" sz="1200" dirty="0">
              <a:solidFill>
                <a:schemeClr val="tx1">
                  <a:lumMod val="95000"/>
                  <a:lumOff val="5000"/>
                </a:schemeClr>
              </a:solidFill>
              <a:latin typeface="华康娃娃体W5" panose="040B0509000000000000" pitchFamily="81" charset="-122"/>
              <a:ea typeface="华康娃娃体W5" panose="040B0509000000000000" pitchFamily="8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33" name="Freeform 32"/>
          <p:cNvSpPr/>
          <p:nvPr/>
        </p:nvSpPr>
        <p:spPr>
          <a:xfrm>
            <a:off x="2543378"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4" name="Freeform 33"/>
          <p:cNvSpPr/>
          <p:nvPr/>
        </p:nvSpPr>
        <p:spPr>
          <a:xfrm>
            <a:off x="2782864"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5" name="Freeform 34"/>
          <p:cNvSpPr/>
          <p:nvPr/>
        </p:nvSpPr>
        <p:spPr>
          <a:xfrm>
            <a:off x="3022350"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6" name="Freeform 35"/>
          <p:cNvSpPr/>
          <p:nvPr/>
        </p:nvSpPr>
        <p:spPr>
          <a:xfrm>
            <a:off x="3260508"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7" name="Freeform 36"/>
          <p:cNvSpPr/>
          <p:nvPr/>
        </p:nvSpPr>
        <p:spPr>
          <a:xfrm>
            <a:off x="3498666"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9" name="Freeform 38"/>
          <p:cNvSpPr/>
          <p:nvPr/>
        </p:nvSpPr>
        <p:spPr>
          <a:xfrm>
            <a:off x="5536951"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0" name="Freeform 39"/>
          <p:cNvSpPr/>
          <p:nvPr/>
        </p:nvSpPr>
        <p:spPr>
          <a:xfrm>
            <a:off x="5776437"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1" name="Freeform 40"/>
          <p:cNvSpPr/>
          <p:nvPr/>
        </p:nvSpPr>
        <p:spPr>
          <a:xfrm>
            <a:off x="6015923"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2" name="Freeform 41"/>
          <p:cNvSpPr/>
          <p:nvPr/>
        </p:nvSpPr>
        <p:spPr>
          <a:xfrm>
            <a:off x="6254081"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3" name="Freeform 42"/>
          <p:cNvSpPr/>
          <p:nvPr/>
        </p:nvSpPr>
        <p:spPr>
          <a:xfrm>
            <a:off x="6492239"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5" name="Freeform 44"/>
          <p:cNvSpPr/>
          <p:nvPr/>
        </p:nvSpPr>
        <p:spPr>
          <a:xfrm>
            <a:off x="8530523"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6" name="Freeform 45"/>
          <p:cNvSpPr/>
          <p:nvPr/>
        </p:nvSpPr>
        <p:spPr>
          <a:xfrm>
            <a:off x="8770009"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7" name="Freeform 46"/>
          <p:cNvSpPr/>
          <p:nvPr/>
        </p:nvSpPr>
        <p:spPr>
          <a:xfrm>
            <a:off x="9009495"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8" name="Freeform 47"/>
          <p:cNvSpPr/>
          <p:nvPr/>
        </p:nvSpPr>
        <p:spPr>
          <a:xfrm>
            <a:off x="9247653"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49" name="Freeform 48"/>
          <p:cNvSpPr/>
          <p:nvPr/>
        </p:nvSpPr>
        <p:spPr>
          <a:xfrm>
            <a:off x="9485811" y="5422200"/>
            <a:ext cx="162809" cy="155274"/>
          </a:xfrm>
          <a:custGeom>
            <a:avLst/>
            <a:gdLst/>
            <a:ahLst/>
            <a:cxnLst/>
            <a:rect l="l" t="t"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3" y="63273"/>
                </a:lnTo>
                <a:lnTo>
                  <a:pt x="99885" y="5230"/>
                </a:lnTo>
                <a:cubicBezTo>
                  <a:pt x="101501" y="1743"/>
                  <a:pt x="103585" y="0"/>
                  <a:pt x="106136" y="0"/>
                </a:cubicBezTo>
                <a:close/>
              </a:path>
            </a:pathLst>
          </a:custGeom>
          <a:noFill/>
          <a:ln>
            <a:solidFill>
              <a:schemeClr val="tx1">
                <a:lumMod val="65000"/>
                <a:lumOff val="35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p>
        </p:txBody>
      </p:sp>
      <p:sp>
        <p:nvSpPr>
          <p:cNvPr id="32" name="Picture Placeholder 7"/>
          <p:cNvSpPr txBox="1"/>
          <p:nvPr/>
        </p:nvSpPr>
        <p:spPr>
          <a:xfrm>
            <a:off x="-217198" y="2624081"/>
            <a:ext cx="1746504" cy="1243584"/>
          </a:xfrm>
          <a:prstGeom prst="roundRect">
            <a:avLst>
              <a:gd name="adj" fmla="val 6163"/>
            </a:avLst>
          </a:prstGeom>
          <a:blipFill>
            <a:blip r:embed="rId3"/>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0" name="Picture Placeholder 7"/>
          <p:cNvSpPr txBox="1"/>
          <p:nvPr/>
        </p:nvSpPr>
        <p:spPr>
          <a:xfrm>
            <a:off x="10661691" y="2624081"/>
            <a:ext cx="1746504" cy="1243584"/>
          </a:xfrm>
          <a:prstGeom prst="roundRect">
            <a:avLst>
              <a:gd name="adj" fmla="val 6163"/>
            </a:avLst>
          </a:prstGeom>
          <a:blipFill>
            <a:blip r:embed="rId4"/>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8" name="Picture Placeholder 7"/>
          <p:cNvSpPr txBox="1"/>
          <p:nvPr/>
        </p:nvSpPr>
        <p:spPr>
          <a:xfrm>
            <a:off x="1680975" y="2149558"/>
            <a:ext cx="2840900" cy="2019300"/>
          </a:xfrm>
          <a:prstGeom prst="roundRect">
            <a:avLst>
              <a:gd name="adj" fmla="val 5624"/>
            </a:avLst>
          </a:prstGeom>
          <a:blipFill>
            <a:blip r:embed="rId5"/>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9" name="Picture Placeholder 7"/>
          <p:cNvSpPr txBox="1"/>
          <p:nvPr/>
        </p:nvSpPr>
        <p:spPr>
          <a:xfrm>
            <a:off x="4675550" y="2149558"/>
            <a:ext cx="2840900" cy="2019300"/>
          </a:xfrm>
          <a:prstGeom prst="roundRect">
            <a:avLst>
              <a:gd name="adj" fmla="val 5624"/>
            </a:avLst>
          </a:prstGeom>
          <a:blipFill>
            <a:blip r:embed="rId6"/>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0" name="大演PPT工作室制作"/>
          <p:cNvSpPr txBox="1"/>
          <p:nvPr/>
        </p:nvSpPr>
        <p:spPr>
          <a:xfrm>
            <a:off x="7663306" y="2149558"/>
            <a:ext cx="2840900" cy="2019300"/>
          </a:xfrm>
          <a:prstGeom prst="roundRect">
            <a:avLst>
              <a:gd name="adj" fmla="val 5624"/>
            </a:avLst>
          </a:prstGeom>
          <a:blipFill>
            <a:blip r:embed="rId7"/>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4" name="组合 3"/>
          <p:cNvGrpSpPr/>
          <p:nvPr/>
        </p:nvGrpSpPr>
        <p:grpSpPr>
          <a:xfrm>
            <a:off x="1628162" y="4369223"/>
            <a:ext cx="2946525" cy="858964"/>
            <a:chOff x="1628162" y="4369223"/>
            <a:chExt cx="2946525" cy="858964"/>
          </a:xfrm>
        </p:grpSpPr>
        <p:sp>
          <p:nvSpPr>
            <p:cNvPr id="6" name="Rectangle 5"/>
            <p:cNvSpPr/>
            <p:nvPr/>
          </p:nvSpPr>
          <p:spPr>
            <a:xfrm>
              <a:off x="1681978" y="4729589"/>
              <a:ext cx="2838893" cy="498598"/>
            </a:xfrm>
            <a:prstGeom prst="rect">
              <a:avLst/>
            </a:prstGeom>
          </p:spPr>
          <p:txBody>
            <a:bodyPr wrap="square">
              <a:spAutoFit/>
            </a:bodyPr>
            <a:lstStyle/>
            <a:p>
              <a:pPr algn="ctr">
                <a:lnSpc>
                  <a:spcPct val="120000"/>
                </a:lnSpc>
              </a:pPr>
              <a:r>
                <a:rPr lang="en-US" sz="1100" dirty="0">
                  <a:solidFill>
                    <a:schemeClr val="tx1">
                      <a:lumMod val="85000"/>
                      <a:lumOff val="15000"/>
                    </a:schemeClr>
                  </a:solidFill>
                  <a:latin typeface="+mn-ea"/>
                </a:rPr>
                <a:t>Interactively productize alternative infomediaries before holistic channels. </a:t>
              </a:r>
            </a:p>
          </p:txBody>
        </p:sp>
        <p:sp>
          <p:nvSpPr>
            <p:cNvPr id="62" name="文本框 61"/>
            <p:cNvSpPr txBox="1"/>
            <p:nvPr/>
          </p:nvSpPr>
          <p:spPr>
            <a:xfrm>
              <a:off x="1628162" y="4369223"/>
              <a:ext cx="2946525" cy="387798"/>
            </a:xfrm>
            <a:prstGeom prst="rect">
              <a:avLst/>
            </a:prstGeom>
            <a:noFill/>
          </p:spPr>
          <p:txBody>
            <a:bodyPr wrap="square" rtlCol="0">
              <a:spAutoFit/>
            </a:bodyPr>
            <a:lstStyle/>
            <a:p>
              <a:pPr algn="ctr">
                <a:lnSpc>
                  <a:spcPct val="120000"/>
                </a:lnSpc>
              </a:pPr>
              <a:r>
                <a:rPr lang="en-US" altLang="zh-CN" sz="1600" dirty="0">
                  <a:solidFill>
                    <a:schemeClr val="tx1">
                      <a:lumMod val="85000"/>
                      <a:lumOff val="15000"/>
                    </a:schemeClr>
                  </a:solidFill>
                  <a:latin typeface="+mn-ea"/>
                </a:rPr>
                <a:t>Write Your Title Here</a:t>
              </a:r>
              <a:endParaRPr lang="zh-CN" altLang="en-US" sz="1600" dirty="0">
                <a:solidFill>
                  <a:schemeClr val="tx1">
                    <a:lumMod val="95000"/>
                    <a:lumOff val="5000"/>
                  </a:schemeClr>
                </a:solidFill>
                <a:latin typeface="+mn-ea"/>
              </a:endParaRPr>
            </a:p>
          </p:txBody>
        </p:sp>
      </p:grpSp>
      <p:grpSp>
        <p:nvGrpSpPr>
          <p:cNvPr id="63" name="组合 62"/>
          <p:cNvGrpSpPr/>
          <p:nvPr/>
        </p:nvGrpSpPr>
        <p:grpSpPr>
          <a:xfrm>
            <a:off x="4617545" y="4368800"/>
            <a:ext cx="2946525" cy="858964"/>
            <a:chOff x="1628162" y="4369223"/>
            <a:chExt cx="2946525" cy="858964"/>
          </a:xfrm>
        </p:grpSpPr>
        <p:sp>
          <p:nvSpPr>
            <p:cNvPr id="64" name="Rectangle 5"/>
            <p:cNvSpPr/>
            <p:nvPr/>
          </p:nvSpPr>
          <p:spPr>
            <a:xfrm>
              <a:off x="1681978" y="4729589"/>
              <a:ext cx="2838893" cy="498598"/>
            </a:xfrm>
            <a:prstGeom prst="rect">
              <a:avLst/>
            </a:prstGeom>
          </p:spPr>
          <p:txBody>
            <a:bodyPr wrap="square">
              <a:spAutoFit/>
            </a:bodyPr>
            <a:lstStyle/>
            <a:p>
              <a:pPr algn="ctr">
                <a:lnSpc>
                  <a:spcPct val="120000"/>
                </a:lnSpc>
              </a:pPr>
              <a:r>
                <a:rPr lang="en-US" sz="1100" dirty="0">
                  <a:solidFill>
                    <a:schemeClr val="tx1">
                      <a:lumMod val="85000"/>
                      <a:lumOff val="15000"/>
                    </a:schemeClr>
                  </a:solidFill>
                  <a:latin typeface="+mn-ea"/>
                </a:rPr>
                <a:t>Interactively productize alternative infomediaries before holistic channels. </a:t>
              </a:r>
            </a:p>
          </p:txBody>
        </p:sp>
        <p:sp>
          <p:nvSpPr>
            <p:cNvPr id="65" name="文本框 64"/>
            <p:cNvSpPr txBox="1"/>
            <p:nvPr/>
          </p:nvSpPr>
          <p:spPr>
            <a:xfrm>
              <a:off x="1628162" y="4369223"/>
              <a:ext cx="2946525" cy="387798"/>
            </a:xfrm>
            <a:prstGeom prst="rect">
              <a:avLst/>
            </a:prstGeom>
            <a:noFill/>
          </p:spPr>
          <p:txBody>
            <a:bodyPr wrap="square" rtlCol="0">
              <a:spAutoFit/>
            </a:bodyPr>
            <a:lstStyle/>
            <a:p>
              <a:pPr algn="ctr">
                <a:lnSpc>
                  <a:spcPct val="120000"/>
                </a:lnSpc>
              </a:pPr>
              <a:r>
                <a:rPr lang="en-US" altLang="zh-CN" sz="1600" dirty="0">
                  <a:solidFill>
                    <a:schemeClr val="tx1">
                      <a:lumMod val="85000"/>
                      <a:lumOff val="15000"/>
                    </a:schemeClr>
                  </a:solidFill>
                  <a:latin typeface="+mn-ea"/>
                </a:rPr>
                <a:t>Write Your Title Here</a:t>
              </a:r>
              <a:endParaRPr lang="zh-CN" altLang="en-US" sz="1600" dirty="0">
                <a:solidFill>
                  <a:schemeClr val="tx1">
                    <a:lumMod val="95000"/>
                    <a:lumOff val="5000"/>
                  </a:schemeClr>
                </a:solidFill>
                <a:latin typeface="+mn-ea"/>
              </a:endParaRPr>
            </a:p>
          </p:txBody>
        </p:sp>
      </p:grpSp>
      <p:grpSp>
        <p:nvGrpSpPr>
          <p:cNvPr id="66" name="组合 65"/>
          <p:cNvGrpSpPr/>
          <p:nvPr/>
        </p:nvGrpSpPr>
        <p:grpSpPr>
          <a:xfrm>
            <a:off x="7609490" y="4368800"/>
            <a:ext cx="2946525" cy="858964"/>
            <a:chOff x="1628162" y="4369223"/>
            <a:chExt cx="2946525" cy="858964"/>
          </a:xfrm>
        </p:grpSpPr>
        <p:sp>
          <p:nvSpPr>
            <p:cNvPr id="67" name="Rectangle 5"/>
            <p:cNvSpPr/>
            <p:nvPr/>
          </p:nvSpPr>
          <p:spPr>
            <a:xfrm>
              <a:off x="1681978" y="4729589"/>
              <a:ext cx="2838893" cy="498598"/>
            </a:xfrm>
            <a:prstGeom prst="rect">
              <a:avLst/>
            </a:prstGeom>
          </p:spPr>
          <p:txBody>
            <a:bodyPr wrap="square">
              <a:spAutoFit/>
            </a:bodyPr>
            <a:lstStyle/>
            <a:p>
              <a:pPr algn="ctr">
                <a:lnSpc>
                  <a:spcPct val="120000"/>
                </a:lnSpc>
              </a:pPr>
              <a:r>
                <a:rPr lang="en-US" sz="1100" dirty="0">
                  <a:solidFill>
                    <a:schemeClr val="tx1">
                      <a:lumMod val="85000"/>
                      <a:lumOff val="15000"/>
                    </a:schemeClr>
                  </a:solidFill>
                  <a:latin typeface="+mn-ea"/>
                </a:rPr>
                <a:t>Interactively productize alternative infomediaries before holistic channels. </a:t>
              </a:r>
            </a:p>
          </p:txBody>
        </p:sp>
        <p:sp>
          <p:nvSpPr>
            <p:cNvPr id="68" name="文本框 67"/>
            <p:cNvSpPr txBox="1"/>
            <p:nvPr/>
          </p:nvSpPr>
          <p:spPr>
            <a:xfrm>
              <a:off x="1628162" y="4369223"/>
              <a:ext cx="2946525" cy="387798"/>
            </a:xfrm>
            <a:prstGeom prst="rect">
              <a:avLst/>
            </a:prstGeom>
            <a:noFill/>
          </p:spPr>
          <p:txBody>
            <a:bodyPr wrap="square" rtlCol="0">
              <a:spAutoFit/>
            </a:bodyPr>
            <a:lstStyle/>
            <a:p>
              <a:pPr algn="ctr">
                <a:lnSpc>
                  <a:spcPct val="120000"/>
                </a:lnSpc>
              </a:pPr>
              <a:r>
                <a:rPr lang="en-US" altLang="zh-CN" sz="1600" dirty="0">
                  <a:solidFill>
                    <a:schemeClr val="tx1">
                      <a:lumMod val="85000"/>
                      <a:lumOff val="15000"/>
                    </a:schemeClr>
                  </a:solidFill>
                  <a:latin typeface="+mn-ea"/>
                </a:rPr>
                <a:t>Write Your Title Here</a:t>
              </a:r>
              <a:endParaRPr lang="zh-CN" altLang="en-US" sz="1600" dirty="0">
                <a:solidFill>
                  <a:schemeClr val="tx1">
                    <a:lumMod val="95000"/>
                    <a:lumOff val="5000"/>
                  </a:schemeClr>
                </a:solidFill>
                <a:latin typeface="+mn-ea"/>
              </a:endParaRPr>
            </a:p>
          </p:txBody>
        </p:sp>
      </p:grpSp>
      <p:sp>
        <p:nvSpPr>
          <p:cNvPr id="38"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44"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pic>
        <p:nvPicPr>
          <p:cNvPr id="18" name="Picture 2"/>
          <p:cNvPicPr>
            <a:picLocks noChangeAspect="1"/>
          </p:cNvPicPr>
          <p:nvPr/>
        </p:nvPicPr>
        <p:blipFill>
          <a:blip r:embed="rId3" cstate="print"/>
          <a:stretch>
            <a:fillRect/>
          </a:stretch>
        </p:blipFill>
        <p:spPr>
          <a:xfrm>
            <a:off x="894891" y="2318589"/>
            <a:ext cx="4155239" cy="3464831"/>
          </a:xfrm>
          <a:prstGeom prst="rect">
            <a:avLst/>
          </a:prstGeom>
        </p:spPr>
      </p:pic>
      <p:sp>
        <p:nvSpPr>
          <p:cNvPr id="6" name="Rectangle 5"/>
          <p:cNvSpPr/>
          <p:nvPr/>
        </p:nvSpPr>
        <p:spPr>
          <a:xfrm>
            <a:off x="5880685" y="2335229"/>
            <a:ext cx="5490049" cy="1126462"/>
          </a:xfrm>
          <a:prstGeom prst="rect">
            <a:avLst/>
          </a:prstGeom>
        </p:spPr>
        <p:txBody>
          <a:bodyPr wrap="square">
            <a:spAutoFit/>
          </a:bodyPr>
          <a:lstStyle/>
          <a:p>
            <a:r>
              <a:rPr lang="en-US" sz="2400" dirty="0">
                <a:solidFill>
                  <a:schemeClr val="tx1">
                    <a:lumMod val="75000"/>
                    <a:lumOff val="25000"/>
                  </a:schemeClr>
                </a:solidFill>
                <a:latin typeface="+mn-ea"/>
              </a:rPr>
              <a:t>This One Of Essential Template</a:t>
            </a:r>
            <a:endParaRPr lang="en-US" b="1" dirty="0">
              <a:solidFill>
                <a:schemeClr val="tx1">
                  <a:lumMod val="75000"/>
                  <a:lumOff val="25000"/>
                </a:schemeClr>
              </a:solidFill>
              <a:latin typeface="+mn-ea"/>
            </a:endParaRPr>
          </a:p>
          <a:p>
            <a:pPr>
              <a:lnSpc>
                <a:spcPct val="120000"/>
              </a:lnSpc>
            </a:pPr>
            <a:r>
              <a:rPr lang="en-US" sz="1200" dirty="0">
                <a:solidFill>
                  <a:schemeClr val="tx1">
                    <a:lumMod val="75000"/>
                    <a:lumOff val="25000"/>
                  </a:schemeClr>
                </a:solidFill>
                <a:latin typeface="+mn-ea"/>
              </a:rPr>
              <a:t>Efficiently B2B imperatives for principle-centered schemas. Collaboratively engineer next-generation ideas for process-centric web-readiness. Globally empower multimedia based</a:t>
            </a:r>
          </a:p>
        </p:txBody>
      </p:sp>
      <p:sp>
        <p:nvSpPr>
          <p:cNvPr id="2" name="Rounded Rectangle 1"/>
          <p:cNvSpPr/>
          <p:nvPr/>
        </p:nvSpPr>
        <p:spPr>
          <a:xfrm>
            <a:off x="5943598" y="4051005"/>
            <a:ext cx="520995" cy="520995"/>
          </a:xfrm>
          <a:prstGeom prst="roundRect">
            <a:avLst>
              <a:gd name="adj" fmla="val 3252"/>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FontAwesome" pitchFamily="2" charset="0"/>
              </a:rPr>
              <a:t></a:t>
            </a:r>
            <a:endParaRPr lang="en-US" dirty="0">
              <a:solidFill>
                <a:schemeClr val="accent1"/>
              </a:solidFill>
            </a:endParaRPr>
          </a:p>
        </p:txBody>
      </p:sp>
      <p:sp>
        <p:nvSpPr>
          <p:cNvPr id="9" name="Rounded Rectangle 8"/>
          <p:cNvSpPr/>
          <p:nvPr/>
        </p:nvSpPr>
        <p:spPr>
          <a:xfrm>
            <a:off x="5943597" y="5125168"/>
            <a:ext cx="520995" cy="520995"/>
          </a:xfrm>
          <a:prstGeom prst="roundRect">
            <a:avLst>
              <a:gd name="adj" fmla="val 3252"/>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FontAwesome" pitchFamily="2" charset="0"/>
              </a:rPr>
              <a:t></a:t>
            </a:r>
            <a:endParaRPr lang="en-US" dirty="0">
              <a:solidFill>
                <a:schemeClr val="accent1"/>
              </a:solidFill>
            </a:endParaRPr>
          </a:p>
        </p:txBody>
      </p:sp>
      <p:sp>
        <p:nvSpPr>
          <p:cNvPr id="14" name="Rounded Rectangle 13"/>
          <p:cNvSpPr/>
          <p:nvPr/>
        </p:nvSpPr>
        <p:spPr>
          <a:xfrm>
            <a:off x="9026900" y="3988336"/>
            <a:ext cx="520995" cy="520995"/>
          </a:xfrm>
          <a:prstGeom prst="roundRect">
            <a:avLst>
              <a:gd name="adj" fmla="val 3252"/>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FontAwesome" pitchFamily="2" charset="0"/>
              </a:rPr>
              <a:t></a:t>
            </a:r>
            <a:endParaRPr lang="en-US" dirty="0">
              <a:solidFill>
                <a:schemeClr val="accent1"/>
              </a:solidFill>
            </a:endParaRPr>
          </a:p>
        </p:txBody>
      </p:sp>
      <p:sp>
        <p:nvSpPr>
          <p:cNvPr id="16" name="Rounded Rectangle 15"/>
          <p:cNvSpPr/>
          <p:nvPr/>
        </p:nvSpPr>
        <p:spPr>
          <a:xfrm>
            <a:off x="9026900" y="5125169"/>
            <a:ext cx="520995" cy="520995"/>
          </a:xfrm>
          <a:prstGeom prst="roundRect">
            <a:avLst>
              <a:gd name="adj" fmla="val 3252"/>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FontAwesome" pitchFamily="2" charset="0"/>
              </a:rPr>
              <a:t></a:t>
            </a:r>
            <a:endParaRPr lang="en-US" dirty="0">
              <a:solidFill>
                <a:schemeClr val="accent1"/>
              </a:solidFill>
            </a:endParaRPr>
          </a:p>
        </p:txBody>
      </p:sp>
      <p:grpSp>
        <p:nvGrpSpPr>
          <p:cNvPr id="3" name="组合 2"/>
          <p:cNvGrpSpPr/>
          <p:nvPr/>
        </p:nvGrpSpPr>
        <p:grpSpPr>
          <a:xfrm>
            <a:off x="6464592" y="3993823"/>
            <a:ext cx="2413002" cy="827858"/>
            <a:chOff x="6464592" y="3993823"/>
            <a:chExt cx="2413002" cy="827858"/>
          </a:xfrm>
        </p:grpSpPr>
        <p:sp>
          <p:nvSpPr>
            <p:cNvPr id="19" name="Content Placeholder 2"/>
            <p:cNvSpPr txBox="1"/>
            <p:nvPr/>
          </p:nvSpPr>
          <p:spPr>
            <a:xfrm>
              <a:off x="6464592" y="4271517"/>
              <a:ext cx="2413002" cy="5501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pPr>
              <a:r>
                <a:rPr lang="en-US" altLang="zh-CN" sz="1000" dirty="0">
                  <a:solidFill>
                    <a:schemeClr val="tx1">
                      <a:lumMod val="95000"/>
                      <a:lumOff val="5000"/>
                    </a:schemeClr>
                  </a:solidFill>
                  <a:latin typeface="+mn-ea"/>
                </a:rPr>
                <a:t>There are many variations passages of Lorem available, but the majority</a:t>
              </a:r>
              <a:endParaRPr lang="en-US" altLang="zh-CN" sz="1000" dirty="0">
                <a:solidFill>
                  <a:schemeClr val="tx1">
                    <a:lumMod val="95000"/>
                    <a:lumOff val="5000"/>
                  </a:schemeClr>
                </a:solidFill>
                <a:latin typeface="+mn-ea"/>
                <a:cs typeface="Arial" panose="020B0604020202020204" pitchFamily="34" charset="0"/>
              </a:endParaRPr>
            </a:p>
          </p:txBody>
        </p:sp>
        <p:sp>
          <p:nvSpPr>
            <p:cNvPr id="20" name="文本框 19"/>
            <p:cNvSpPr txBox="1"/>
            <p:nvPr/>
          </p:nvSpPr>
          <p:spPr>
            <a:xfrm>
              <a:off x="6464592" y="3993823"/>
              <a:ext cx="1892006"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Creative Design</a:t>
              </a:r>
              <a:endParaRPr lang="zh-CN" altLang="en-US" sz="1600" dirty="0">
                <a:solidFill>
                  <a:schemeClr val="tx1">
                    <a:lumMod val="85000"/>
                    <a:lumOff val="15000"/>
                  </a:schemeClr>
                </a:solidFill>
                <a:latin typeface="+mn-ea"/>
              </a:endParaRPr>
            </a:p>
          </p:txBody>
        </p:sp>
      </p:grpSp>
      <p:grpSp>
        <p:nvGrpSpPr>
          <p:cNvPr id="21" name="组合 20"/>
          <p:cNvGrpSpPr/>
          <p:nvPr/>
        </p:nvGrpSpPr>
        <p:grpSpPr>
          <a:xfrm>
            <a:off x="6464592" y="5042193"/>
            <a:ext cx="2413002" cy="827858"/>
            <a:chOff x="6464592" y="3993823"/>
            <a:chExt cx="2413002" cy="827858"/>
          </a:xfrm>
        </p:grpSpPr>
        <p:sp>
          <p:nvSpPr>
            <p:cNvPr id="22" name="Content Placeholder 2"/>
            <p:cNvSpPr txBox="1"/>
            <p:nvPr/>
          </p:nvSpPr>
          <p:spPr>
            <a:xfrm>
              <a:off x="6464592" y="4271517"/>
              <a:ext cx="2413002" cy="5501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pPr>
              <a:r>
                <a:rPr lang="en-US" altLang="zh-CN" sz="1000" dirty="0">
                  <a:solidFill>
                    <a:schemeClr val="tx1">
                      <a:lumMod val="95000"/>
                      <a:lumOff val="5000"/>
                    </a:schemeClr>
                  </a:solidFill>
                  <a:latin typeface="+mn-ea"/>
                </a:rPr>
                <a:t>There are many variations passages of Lorem available, but the majority</a:t>
              </a:r>
              <a:endParaRPr lang="en-US" altLang="zh-CN" sz="1000" dirty="0">
                <a:solidFill>
                  <a:schemeClr val="tx1">
                    <a:lumMod val="95000"/>
                    <a:lumOff val="5000"/>
                  </a:schemeClr>
                </a:solidFill>
                <a:latin typeface="+mn-ea"/>
                <a:cs typeface="Arial" panose="020B0604020202020204" pitchFamily="34" charset="0"/>
              </a:endParaRPr>
            </a:p>
          </p:txBody>
        </p:sp>
        <p:sp>
          <p:nvSpPr>
            <p:cNvPr id="23" name="文本框 22"/>
            <p:cNvSpPr txBox="1"/>
            <p:nvPr/>
          </p:nvSpPr>
          <p:spPr>
            <a:xfrm>
              <a:off x="6464592" y="3993823"/>
              <a:ext cx="1892006"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Creative Design</a:t>
              </a:r>
              <a:endParaRPr lang="zh-CN" altLang="en-US" sz="1600" dirty="0">
                <a:solidFill>
                  <a:schemeClr val="tx1">
                    <a:lumMod val="85000"/>
                    <a:lumOff val="15000"/>
                  </a:schemeClr>
                </a:solidFill>
                <a:latin typeface="+mn-ea"/>
              </a:endParaRPr>
            </a:p>
          </p:txBody>
        </p:sp>
      </p:grpSp>
      <p:grpSp>
        <p:nvGrpSpPr>
          <p:cNvPr id="24" name="组合 23"/>
          <p:cNvGrpSpPr/>
          <p:nvPr/>
        </p:nvGrpSpPr>
        <p:grpSpPr>
          <a:xfrm>
            <a:off x="9579256" y="3988336"/>
            <a:ext cx="2413002" cy="827858"/>
            <a:chOff x="6464592" y="3993823"/>
            <a:chExt cx="2413002" cy="827858"/>
          </a:xfrm>
        </p:grpSpPr>
        <p:sp>
          <p:nvSpPr>
            <p:cNvPr id="25" name="Content Placeholder 2"/>
            <p:cNvSpPr txBox="1"/>
            <p:nvPr/>
          </p:nvSpPr>
          <p:spPr>
            <a:xfrm>
              <a:off x="6464592" y="4271517"/>
              <a:ext cx="2413002" cy="5501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pPr>
              <a:r>
                <a:rPr lang="en-US" altLang="zh-CN" sz="1000" dirty="0">
                  <a:solidFill>
                    <a:schemeClr val="tx1">
                      <a:lumMod val="95000"/>
                      <a:lumOff val="5000"/>
                    </a:schemeClr>
                  </a:solidFill>
                  <a:latin typeface="+mn-ea"/>
                </a:rPr>
                <a:t>There are many variations passages of Lorem available, but the majority</a:t>
              </a:r>
              <a:endParaRPr lang="en-US" altLang="zh-CN" sz="1000" dirty="0">
                <a:solidFill>
                  <a:schemeClr val="tx1">
                    <a:lumMod val="95000"/>
                    <a:lumOff val="5000"/>
                  </a:schemeClr>
                </a:solidFill>
                <a:latin typeface="+mn-ea"/>
                <a:cs typeface="Arial" panose="020B0604020202020204" pitchFamily="34" charset="0"/>
              </a:endParaRPr>
            </a:p>
          </p:txBody>
        </p:sp>
        <p:sp>
          <p:nvSpPr>
            <p:cNvPr id="26" name="文本框 25"/>
            <p:cNvSpPr txBox="1"/>
            <p:nvPr/>
          </p:nvSpPr>
          <p:spPr>
            <a:xfrm>
              <a:off x="6464592" y="3993823"/>
              <a:ext cx="1892006"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Creative Design</a:t>
              </a:r>
              <a:endParaRPr lang="zh-CN" altLang="en-US" sz="1600" dirty="0">
                <a:solidFill>
                  <a:schemeClr val="tx1">
                    <a:lumMod val="85000"/>
                    <a:lumOff val="15000"/>
                  </a:schemeClr>
                </a:solidFill>
                <a:latin typeface="+mn-ea"/>
              </a:endParaRPr>
            </a:p>
          </p:txBody>
        </p:sp>
      </p:grpSp>
      <p:grpSp>
        <p:nvGrpSpPr>
          <p:cNvPr id="27" name="组合 26"/>
          <p:cNvGrpSpPr/>
          <p:nvPr/>
        </p:nvGrpSpPr>
        <p:grpSpPr>
          <a:xfrm>
            <a:off x="9579256" y="5036706"/>
            <a:ext cx="2413002" cy="827858"/>
            <a:chOff x="6464592" y="3993823"/>
            <a:chExt cx="2413002" cy="827858"/>
          </a:xfrm>
        </p:grpSpPr>
        <p:sp>
          <p:nvSpPr>
            <p:cNvPr id="28" name="Content Placeholder 2"/>
            <p:cNvSpPr txBox="1"/>
            <p:nvPr/>
          </p:nvSpPr>
          <p:spPr>
            <a:xfrm>
              <a:off x="6464592" y="4271517"/>
              <a:ext cx="2413002" cy="5501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975">
                <a:lnSpc>
                  <a:spcPct val="120000"/>
                </a:lnSpc>
                <a:spcBef>
                  <a:spcPts val="0"/>
                </a:spcBef>
                <a:buNone/>
              </a:pPr>
              <a:r>
                <a:rPr lang="en-US" altLang="zh-CN" sz="1000" dirty="0">
                  <a:solidFill>
                    <a:schemeClr val="tx1">
                      <a:lumMod val="95000"/>
                      <a:lumOff val="5000"/>
                    </a:schemeClr>
                  </a:solidFill>
                  <a:latin typeface="+mn-ea"/>
                </a:rPr>
                <a:t>There are many variations passages of Lorem available, but the majority</a:t>
              </a:r>
              <a:endParaRPr lang="en-US" altLang="zh-CN" sz="1000" dirty="0">
                <a:solidFill>
                  <a:schemeClr val="tx1">
                    <a:lumMod val="95000"/>
                    <a:lumOff val="5000"/>
                  </a:schemeClr>
                </a:solidFill>
                <a:latin typeface="+mn-ea"/>
                <a:cs typeface="Arial" panose="020B0604020202020204" pitchFamily="34" charset="0"/>
              </a:endParaRPr>
            </a:p>
          </p:txBody>
        </p:sp>
        <p:sp>
          <p:nvSpPr>
            <p:cNvPr id="29" name="文本框 28"/>
            <p:cNvSpPr txBox="1"/>
            <p:nvPr/>
          </p:nvSpPr>
          <p:spPr>
            <a:xfrm>
              <a:off x="6464592" y="3993823"/>
              <a:ext cx="1892006"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Creative Design</a:t>
              </a:r>
              <a:endParaRPr lang="zh-CN" altLang="en-US" sz="1600" dirty="0">
                <a:solidFill>
                  <a:schemeClr val="tx1">
                    <a:lumMod val="85000"/>
                    <a:lumOff val="15000"/>
                  </a:schemeClr>
                </a:solidFill>
                <a:latin typeface="+mn-ea"/>
              </a:endParaRPr>
            </a:p>
          </p:txBody>
        </p:sp>
      </p:grpSp>
      <p:sp>
        <p:nvSpPr>
          <p:cNvPr id="30" name="Picture Placeholder 10"/>
          <p:cNvSpPr txBox="1"/>
          <p:nvPr/>
        </p:nvSpPr>
        <p:spPr>
          <a:xfrm>
            <a:off x="1052622" y="2455334"/>
            <a:ext cx="3852000" cy="2184400"/>
          </a:xfrm>
          <a:prstGeom prst="rect">
            <a:avLst/>
          </a:prstGeom>
          <a:blipFill>
            <a:blip r:embed="rId4"/>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4"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35"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矩形 4"/>
          <p:cNvSpPr/>
          <p:nvPr/>
        </p:nvSpPr>
        <p:spPr>
          <a:xfrm>
            <a:off x="966000" y="2030814"/>
            <a:ext cx="3420000" cy="216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806000" y="2030814"/>
            <a:ext cx="3420000" cy="2160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386000" y="4190814"/>
            <a:ext cx="3420000" cy="2160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38353" y="1839428"/>
            <a:ext cx="3572540" cy="226473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360967" y="4316815"/>
            <a:ext cx="3544183" cy="226473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024034" y="3646963"/>
            <a:ext cx="2980664" cy="293458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 Placeholder 32"/>
          <p:cNvSpPr txBox="1"/>
          <p:nvPr/>
        </p:nvSpPr>
        <p:spPr>
          <a:xfrm>
            <a:off x="4606933" y="2459357"/>
            <a:ext cx="2651420" cy="12726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en-US" sz="1200" dirty="0">
                <a:solidFill>
                  <a:schemeClr val="tx1">
                    <a:lumMod val="65000"/>
                    <a:lumOff val="35000"/>
                  </a:schemeClr>
                </a:solidFill>
                <a:latin typeface="+mn-ea"/>
              </a:rPr>
              <a:t>Lemon drops oat cake oat cake sugar plum sweet cake oreo </a:t>
            </a:r>
            <a:r>
              <a:rPr lang="en-US" altLang="zh-CN" sz="1200" dirty="0">
                <a:solidFill>
                  <a:schemeClr val="tx1">
                    <a:lumMod val="65000"/>
                    <a:lumOff val="35000"/>
                  </a:schemeClr>
                </a:solidFill>
                <a:latin typeface="+mn-ea"/>
              </a:rPr>
              <a:t>Lemon drops oat cake oat cake sugar plum sweet cake oreo Lemon drops oat cake oat cake sugar plum sweet cake oreo</a:t>
            </a:r>
          </a:p>
          <a:p>
            <a:pPr marL="0" indent="0">
              <a:lnSpc>
                <a:spcPct val="120000"/>
              </a:lnSpc>
              <a:spcBef>
                <a:spcPts val="0"/>
              </a:spcBef>
              <a:buNone/>
            </a:pPr>
            <a:endParaRPr lang="en-US" altLang="zh-CN" sz="1200" dirty="0">
              <a:solidFill>
                <a:schemeClr val="tx1">
                  <a:lumMod val="65000"/>
                  <a:lumOff val="35000"/>
                </a:schemeClr>
              </a:solidFill>
              <a:latin typeface="+mn-ea"/>
            </a:endParaRPr>
          </a:p>
          <a:p>
            <a:pPr marL="0" indent="0">
              <a:lnSpc>
                <a:spcPct val="120000"/>
              </a:lnSpc>
              <a:spcBef>
                <a:spcPts val="0"/>
              </a:spcBef>
              <a:buNone/>
            </a:pPr>
            <a:endParaRPr lang="en-US" sz="1200" dirty="0">
              <a:solidFill>
                <a:schemeClr val="tx1">
                  <a:lumMod val="65000"/>
                  <a:lumOff val="35000"/>
                </a:schemeClr>
              </a:solidFill>
              <a:latin typeface="+mn-ea"/>
            </a:endParaRPr>
          </a:p>
        </p:txBody>
      </p:sp>
      <p:sp>
        <p:nvSpPr>
          <p:cNvPr id="39" name="Text Placeholder 33"/>
          <p:cNvSpPr txBox="1"/>
          <p:nvPr/>
        </p:nvSpPr>
        <p:spPr>
          <a:xfrm>
            <a:off x="4606933" y="2113160"/>
            <a:ext cx="2380856" cy="32493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000" dirty="0">
                <a:solidFill>
                  <a:schemeClr val="accent1"/>
                </a:solidFill>
                <a:latin typeface="+mn-ea"/>
              </a:rPr>
              <a:t>Business Strategy</a:t>
            </a:r>
          </a:p>
        </p:txBody>
      </p:sp>
      <p:sp>
        <p:nvSpPr>
          <p:cNvPr id="40" name="Text Placeholder 32"/>
          <p:cNvSpPr txBox="1"/>
          <p:nvPr/>
        </p:nvSpPr>
        <p:spPr>
          <a:xfrm>
            <a:off x="8250719" y="4807579"/>
            <a:ext cx="2651420" cy="12726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en-US" sz="1200" dirty="0">
                <a:solidFill>
                  <a:schemeClr val="tx1">
                    <a:lumMod val="65000"/>
                    <a:lumOff val="35000"/>
                  </a:schemeClr>
                </a:solidFill>
                <a:latin typeface="+mn-ea"/>
              </a:rPr>
              <a:t>Lemon drops oat cake oat cake sugar plum sweet cake oreo </a:t>
            </a:r>
            <a:r>
              <a:rPr lang="en-US" altLang="zh-CN" sz="1200" dirty="0">
                <a:solidFill>
                  <a:schemeClr val="tx1">
                    <a:lumMod val="65000"/>
                    <a:lumOff val="35000"/>
                  </a:schemeClr>
                </a:solidFill>
                <a:latin typeface="+mn-ea"/>
              </a:rPr>
              <a:t>Lemon drops oat cake oat cake sugar plum sweet cake oreo Lemon drops oat cake oat cake sugar plum sweet cake oreo</a:t>
            </a:r>
          </a:p>
          <a:p>
            <a:pPr marL="0" indent="0">
              <a:lnSpc>
                <a:spcPct val="120000"/>
              </a:lnSpc>
              <a:spcBef>
                <a:spcPts val="0"/>
              </a:spcBef>
              <a:buNone/>
            </a:pPr>
            <a:endParaRPr lang="en-US" altLang="zh-CN" sz="1200" dirty="0">
              <a:solidFill>
                <a:schemeClr val="tx1">
                  <a:lumMod val="65000"/>
                  <a:lumOff val="35000"/>
                </a:schemeClr>
              </a:solidFill>
              <a:latin typeface="+mn-ea"/>
            </a:endParaRPr>
          </a:p>
          <a:p>
            <a:pPr marL="0" indent="0">
              <a:lnSpc>
                <a:spcPct val="120000"/>
              </a:lnSpc>
              <a:spcBef>
                <a:spcPts val="0"/>
              </a:spcBef>
              <a:buNone/>
            </a:pPr>
            <a:endParaRPr lang="en-US" sz="1200" dirty="0">
              <a:solidFill>
                <a:schemeClr val="tx1">
                  <a:lumMod val="65000"/>
                  <a:lumOff val="35000"/>
                </a:schemeClr>
              </a:solidFill>
              <a:latin typeface="+mn-ea"/>
            </a:endParaRPr>
          </a:p>
        </p:txBody>
      </p:sp>
      <p:sp>
        <p:nvSpPr>
          <p:cNvPr id="41" name="Text Placeholder 33"/>
          <p:cNvSpPr txBox="1"/>
          <p:nvPr/>
        </p:nvSpPr>
        <p:spPr>
          <a:xfrm>
            <a:off x="8250719" y="4461382"/>
            <a:ext cx="2380856" cy="32493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000" dirty="0">
                <a:solidFill>
                  <a:schemeClr val="accent1"/>
                </a:solidFill>
                <a:latin typeface="+mn-ea"/>
              </a:rPr>
              <a:t>Data Protection</a:t>
            </a:r>
          </a:p>
        </p:txBody>
      </p:sp>
      <p:sp>
        <p:nvSpPr>
          <p:cNvPr id="42" name="Text Placeholder 32"/>
          <p:cNvSpPr txBox="1"/>
          <p:nvPr/>
        </p:nvSpPr>
        <p:spPr>
          <a:xfrm>
            <a:off x="1528952" y="4922243"/>
            <a:ext cx="2651420" cy="127266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spcBef>
                <a:spcPts val="0"/>
              </a:spcBef>
              <a:buNone/>
            </a:pPr>
            <a:r>
              <a:rPr lang="en-US" sz="1200" dirty="0">
                <a:solidFill>
                  <a:schemeClr val="tx1">
                    <a:lumMod val="65000"/>
                    <a:lumOff val="35000"/>
                  </a:schemeClr>
                </a:solidFill>
                <a:latin typeface="+mn-ea"/>
              </a:rPr>
              <a:t>Lemon drops oat cake oat cake sugar plum sweet cake oreo </a:t>
            </a:r>
            <a:r>
              <a:rPr lang="en-US" altLang="zh-CN" sz="1200" dirty="0">
                <a:solidFill>
                  <a:schemeClr val="tx1">
                    <a:lumMod val="65000"/>
                    <a:lumOff val="35000"/>
                  </a:schemeClr>
                </a:solidFill>
                <a:latin typeface="+mn-ea"/>
              </a:rPr>
              <a:t>Lemon drops oat cake oat cake sugar plum sweet cake oreo Lemon drops oat cake oat cake sugar plum sweet cake oreo</a:t>
            </a:r>
          </a:p>
          <a:p>
            <a:pPr marL="0" indent="0" algn="r">
              <a:lnSpc>
                <a:spcPct val="120000"/>
              </a:lnSpc>
              <a:spcBef>
                <a:spcPts val="0"/>
              </a:spcBef>
              <a:buNone/>
            </a:pPr>
            <a:endParaRPr lang="en-US" altLang="zh-CN" sz="1200" dirty="0">
              <a:solidFill>
                <a:schemeClr val="tx1">
                  <a:lumMod val="65000"/>
                  <a:lumOff val="35000"/>
                </a:schemeClr>
              </a:solidFill>
              <a:latin typeface="+mn-ea"/>
            </a:endParaRPr>
          </a:p>
          <a:p>
            <a:pPr marL="0" indent="0" algn="r">
              <a:lnSpc>
                <a:spcPct val="120000"/>
              </a:lnSpc>
              <a:spcBef>
                <a:spcPts val="0"/>
              </a:spcBef>
              <a:buNone/>
            </a:pPr>
            <a:endParaRPr lang="en-US" sz="1200" dirty="0">
              <a:solidFill>
                <a:schemeClr val="tx1">
                  <a:lumMod val="65000"/>
                  <a:lumOff val="35000"/>
                </a:schemeClr>
              </a:solidFill>
              <a:latin typeface="+mn-ea"/>
            </a:endParaRPr>
          </a:p>
        </p:txBody>
      </p:sp>
      <p:sp>
        <p:nvSpPr>
          <p:cNvPr id="43" name="Text Placeholder 33"/>
          <p:cNvSpPr txBox="1"/>
          <p:nvPr/>
        </p:nvSpPr>
        <p:spPr>
          <a:xfrm>
            <a:off x="1799516" y="4576046"/>
            <a:ext cx="2380856" cy="32493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2000" dirty="0">
                <a:solidFill>
                  <a:schemeClr val="accent1"/>
                </a:solidFill>
                <a:latin typeface="+mn-ea"/>
              </a:rPr>
              <a:t>Creative Solution</a:t>
            </a:r>
          </a:p>
        </p:txBody>
      </p:sp>
      <p:sp>
        <p:nvSpPr>
          <p:cNvPr id="17"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8"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3" name="大演PPT工作室制作"/>
          <p:cNvSpPr/>
          <p:nvPr/>
        </p:nvSpPr>
        <p:spPr>
          <a:xfrm>
            <a:off x="1584251" y="2264735"/>
            <a:ext cx="3976577" cy="26262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60828" y="2264735"/>
            <a:ext cx="1073888" cy="341305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34716" y="2264735"/>
            <a:ext cx="3934047" cy="3817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8396" y="4623342"/>
            <a:ext cx="2706142" cy="2108887"/>
          </a:xfrm>
          <a:prstGeom prst="rect">
            <a:avLst/>
          </a:prstGeom>
        </p:spPr>
      </p:pic>
      <p:sp>
        <p:nvSpPr>
          <p:cNvPr id="10" name="Text Placeholder 32"/>
          <p:cNvSpPr txBox="1"/>
          <p:nvPr/>
        </p:nvSpPr>
        <p:spPr>
          <a:xfrm>
            <a:off x="6973695" y="3258600"/>
            <a:ext cx="3313999" cy="24191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spcBef>
                <a:spcPts val="0"/>
              </a:spcBef>
              <a:buNone/>
            </a:pPr>
            <a:r>
              <a:rPr lang="en-US" sz="1400" dirty="0">
                <a:solidFill>
                  <a:schemeClr val="bg1"/>
                </a:solidFill>
                <a:latin typeface="+mn-ea"/>
              </a:rPr>
              <a:t>Lemon drops oat cake oat cake sugar plum sweet cake oreo </a:t>
            </a:r>
            <a:r>
              <a:rPr lang="en-US" altLang="zh-CN" sz="1400" dirty="0">
                <a:solidFill>
                  <a:schemeClr val="bg1"/>
                </a:solidFill>
                <a:latin typeface="+mn-ea"/>
              </a:rPr>
              <a:t>Lemon drops oat cake oat cake sugar plum sweet cake oreo Lemon drops oat cake oat cake sugar plum sweet cake oreo Lemon drops oat cake oat cake sugar plum sweet cake oreo Lemon drops</a:t>
            </a:r>
          </a:p>
          <a:p>
            <a:pPr marL="0" indent="0" algn="ctr">
              <a:lnSpc>
                <a:spcPct val="120000"/>
              </a:lnSpc>
              <a:spcBef>
                <a:spcPts val="0"/>
              </a:spcBef>
              <a:buNone/>
            </a:pPr>
            <a:endParaRPr lang="en-US" sz="1400" dirty="0">
              <a:solidFill>
                <a:schemeClr val="bg1"/>
              </a:solidFill>
              <a:latin typeface="+mn-ea"/>
            </a:endParaRPr>
          </a:p>
        </p:txBody>
      </p:sp>
      <p:sp>
        <p:nvSpPr>
          <p:cNvPr id="11" name="Text Placeholder 33"/>
          <p:cNvSpPr txBox="1"/>
          <p:nvPr/>
        </p:nvSpPr>
        <p:spPr>
          <a:xfrm>
            <a:off x="7440267" y="2821673"/>
            <a:ext cx="2380856" cy="32493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000" dirty="0">
                <a:solidFill>
                  <a:schemeClr val="bg1"/>
                </a:solidFill>
                <a:latin typeface="+mn-ea"/>
              </a:rPr>
              <a:t>Creative Solution</a:t>
            </a:r>
          </a:p>
        </p:txBody>
      </p:sp>
      <p:sp>
        <p:nvSpPr>
          <p:cNvPr id="7" name="文本框 6"/>
          <p:cNvSpPr txBox="1"/>
          <p:nvPr/>
        </p:nvSpPr>
        <p:spPr>
          <a:xfrm>
            <a:off x="5873937" y="2804847"/>
            <a:ext cx="492443" cy="2585860"/>
          </a:xfrm>
          <a:prstGeom prst="rect">
            <a:avLst/>
          </a:prstGeom>
          <a:noFill/>
        </p:spPr>
        <p:txBody>
          <a:bodyPr vert="eaVert" wrap="square" rtlCol="0">
            <a:spAutoFit/>
          </a:bodyPr>
          <a:lstStyle/>
          <a:p>
            <a:r>
              <a:rPr lang="en-US" altLang="zh-CN" sz="2000" dirty="0">
                <a:solidFill>
                  <a:schemeClr val="bg1"/>
                </a:solidFill>
                <a:latin typeface="+mn-ea"/>
              </a:rPr>
              <a:t>Whale's pajamas</a:t>
            </a:r>
          </a:p>
        </p:txBody>
      </p:sp>
      <p:sp>
        <p:nvSpPr>
          <p:cNvPr id="14"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15"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5" name="矩形 4"/>
          <p:cNvSpPr/>
          <p:nvPr/>
        </p:nvSpPr>
        <p:spPr>
          <a:xfrm>
            <a:off x="1658679" y="1690577"/>
            <a:ext cx="8016949" cy="3817088"/>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287" y="3307890"/>
            <a:ext cx="5555179" cy="2828867"/>
          </a:xfrm>
          <a:prstGeom prst="rect">
            <a:avLst/>
          </a:prstGeom>
        </p:spPr>
      </p:pic>
      <p:sp>
        <p:nvSpPr>
          <p:cNvPr id="6" name="文本框 5"/>
          <p:cNvSpPr txBox="1"/>
          <p:nvPr/>
        </p:nvSpPr>
        <p:spPr>
          <a:xfrm>
            <a:off x="2700417" y="2544325"/>
            <a:ext cx="6315739" cy="1631216"/>
          </a:xfrm>
          <a:prstGeom prst="rect">
            <a:avLst/>
          </a:prstGeom>
          <a:noFill/>
        </p:spPr>
        <p:txBody>
          <a:bodyPr wrap="square" rtlCol="0">
            <a:spAutoFit/>
          </a:bodyPr>
          <a:lstStyle/>
          <a:p>
            <a:r>
              <a:rPr lang="en-US" altLang="zh-CN" sz="10000" i="1" dirty="0">
                <a:solidFill>
                  <a:schemeClr val="accent1">
                    <a:alpha val="20000"/>
                  </a:schemeClr>
                </a:solidFill>
                <a:latin typeface="Impact" panose="020B0806030902050204" pitchFamily="34" charset="0"/>
              </a:rPr>
              <a:t>PART TWO</a:t>
            </a:r>
            <a:endParaRPr lang="zh-CN" altLang="en-US" sz="10000" i="1" dirty="0">
              <a:solidFill>
                <a:schemeClr val="accent1">
                  <a:alpha val="20000"/>
                </a:schemeClr>
              </a:solidFill>
              <a:latin typeface="Impact" panose="020B0806030902050204" pitchFamily="34" charset="0"/>
            </a:endParaRPr>
          </a:p>
        </p:txBody>
      </p:sp>
      <p:sp>
        <p:nvSpPr>
          <p:cNvPr id="31" name="矩形 30"/>
          <p:cNvSpPr/>
          <p:nvPr/>
        </p:nvSpPr>
        <p:spPr>
          <a:xfrm>
            <a:off x="2844207" y="2544325"/>
            <a:ext cx="4751917" cy="748988"/>
          </a:xfrm>
          <a:prstGeom prst="rect">
            <a:avLst/>
          </a:prstGeom>
        </p:spPr>
        <p:txBody>
          <a:bodyPr>
            <a:spAutoFit/>
          </a:bodyPr>
          <a:lstStyle/>
          <a:p>
            <a:pPr algn="ctr" defTabSz="1219200">
              <a:defRPr/>
            </a:pPr>
            <a:r>
              <a:rPr lang="zh-CN" altLang="en-US"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rPr>
              <a:t>添加第二章节标题</a:t>
            </a:r>
            <a:endParaRPr lang="zh-CN" altLang="zh-CN" sz="4265" kern="100" dirty="0">
              <a:solidFill>
                <a:schemeClr val="accent1"/>
              </a:solidFill>
              <a:latin typeface="华康娃娃体W5" panose="040B0509000000000000" pitchFamily="81" charset="-122"/>
              <a:ea typeface="华康娃娃体W5" panose="040B0509000000000000" pitchFamily="81" charset="-122"/>
              <a:cs typeface="Times New Roman" panose="02020603050405020304" pitchFamily="18" charset="0"/>
            </a:endParaRPr>
          </a:p>
        </p:txBody>
      </p:sp>
      <p:sp>
        <p:nvSpPr>
          <p:cNvPr id="32" name="文本框 31"/>
          <p:cNvSpPr txBox="1"/>
          <p:nvPr/>
        </p:nvSpPr>
        <p:spPr>
          <a:xfrm>
            <a:off x="2615608" y="3337044"/>
            <a:ext cx="5209117" cy="773160"/>
          </a:xfrm>
          <a:prstGeom prst="rect">
            <a:avLst/>
          </a:prstGeom>
          <a:noFill/>
        </p:spPr>
        <p:txBody>
          <a:bodyPr>
            <a:spAutoFit/>
          </a:bodyPr>
          <a:lstStyle/>
          <a:p>
            <a:pPr algn="ctr" defTabSz="1219200">
              <a:lnSpc>
                <a:spcPct val="150000"/>
              </a:lnSpc>
              <a:defRPr/>
            </a:pPr>
            <a:r>
              <a:rPr lang="zh-CN" altLang="en-US" sz="1600" dirty="0">
                <a:solidFill>
                  <a:schemeClr val="tx1">
                    <a:lumMod val="95000"/>
                    <a:lumOff val="5000"/>
                  </a:schemeClr>
                </a:solidFill>
                <a:latin typeface="华康娃娃体W5" panose="040B0509000000000000" pitchFamily="81" charset="-122"/>
                <a:ea typeface="华康娃娃体W5" panose="040B0509000000000000" pitchFamily="81" charset="-122"/>
              </a:rPr>
              <a:t>您的内容打在这里，或者通过复制您的文本后，在此框中选择粘贴并选择只保留文字，您的内容打在这里</a:t>
            </a:r>
            <a:endParaRPr lang="zh-CN" altLang="en-US" sz="1200" dirty="0">
              <a:solidFill>
                <a:schemeClr val="tx1">
                  <a:lumMod val="95000"/>
                  <a:lumOff val="5000"/>
                </a:schemeClr>
              </a:solidFill>
              <a:latin typeface="华康娃娃体W5" panose="040B0509000000000000" pitchFamily="81" charset="-122"/>
              <a:ea typeface="华康娃娃体W5" panose="040B0509000000000000" pitchFamily="8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22" name="TextBox 50"/>
          <p:cNvSpPr txBox="1"/>
          <p:nvPr/>
        </p:nvSpPr>
        <p:spPr>
          <a:xfrm>
            <a:off x="6095562" y="3659303"/>
            <a:ext cx="4392088" cy="2123658"/>
          </a:xfrm>
          <a:prstGeom prst="rect">
            <a:avLst/>
          </a:prstGeom>
          <a:noFill/>
        </p:spPr>
        <p:txBody>
          <a:bodyPr wrap="square" rtlCol="0">
            <a:spAutoFit/>
          </a:bodyPr>
          <a:lstStyle/>
          <a:p>
            <a:r>
              <a:rPr lang="en-US" altLang="zh-CN" sz="6600" dirty="0">
                <a:solidFill>
                  <a:schemeClr val="accent1">
                    <a:alpha val="30000"/>
                  </a:schemeClr>
                </a:solidFill>
                <a:latin typeface="Impact" panose="020B0806030902050204" pitchFamily="34" charset="0"/>
              </a:rPr>
              <a:t>cure</a:t>
            </a:r>
          </a:p>
          <a:p>
            <a:r>
              <a:rPr lang="en-US" altLang="zh-CN" sz="6600" dirty="0">
                <a:solidFill>
                  <a:schemeClr val="accent1">
                    <a:alpha val="30000"/>
                  </a:schemeClr>
                </a:solidFill>
                <a:latin typeface="Impact" panose="020B0806030902050204" pitchFamily="34" charset="0"/>
              </a:rPr>
              <a:t>whale</a:t>
            </a:r>
          </a:p>
        </p:txBody>
      </p:sp>
      <p:sp>
        <p:nvSpPr>
          <p:cNvPr id="3" name="矩形 2"/>
          <p:cNvSpPr/>
          <p:nvPr/>
        </p:nvSpPr>
        <p:spPr>
          <a:xfrm>
            <a:off x="2656114" y="2081349"/>
            <a:ext cx="1593669" cy="168946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03646" y="1955074"/>
            <a:ext cx="2375190" cy="4384765"/>
          </a:xfrm>
          <a:prstGeom prst="rect">
            <a:avLst/>
          </a:prstGeom>
          <a:noFill/>
          <a:ln w="762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79817" y="3611122"/>
            <a:ext cx="1994263" cy="256032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310319" y="2089767"/>
            <a:ext cx="2467200" cy="1419783"/>
            <a:chOff x="4310319" y="2089767"/>
            <a:chExt cx="2467200" cy="1419783"/>
          </a:xfrm>
        </p:grpSpPr>
        <p:cxnSp>
          <p:nvCxnSpPr>
            <p:cNvPr id="10" name="直接连接符 9"/>
            <p:cNvCxnSpPr/>
            <p:nvPr/>
          </p:nvCxnSpPr>
          <p:spPr>
            <a:xfrm>
              <a:off x="4439629" y="2103499"/>
              <a:ext cx="36945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439629" y="2482191"/>
              <a:ext cx="36945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65736" y="2089767"/>
              <a:ext cx="508000" cy="379656"/>
            </a:xfrm>
            <a:prstGeom prst="rect">
              <a:avLst/>
            </a:prstGeom>
            <a:noFill/>
          </p:spPr>
          <p:txBody>
            <a:bodyPr wrap="square" rtlCol="0">
              <a:spAutoFit/>
            </a:bodyPr>
            <a:lstStyle/>
            <a:p>
              <a:pPr algn="ctr"/>
              <a:r>
                <a:rPr lang="en-US" altLang="zh-CN" sz="1865" dirty="0">
                  <a:solidFill>
                    <a:schemeClr val="tx1">
                      <a:lumMod val="75000"/>
                      <a:lumOff val="25000"/>
                    </a:schemeClr>
                  </a:solidFill>
                  <a:latin typeface="DFPOP1-W9" panose="02010609010101010101" pitchFamily="1" charset="-128"/>
                  <a:ea typeface="DFPOP1-W9" panose="02010609010101010101" pitchFamily="1" charset="-128"/>
                  <a:cs typeface="Arial Unicode MS" panose="020B0604020202020204" pitchFamily="34" charset="-122"/>
                </a:rPr>
                <a:t>01</a:t>
              </a:r>
              <a:endParaRPr lang="zh-CN" altLang="en-US" sz="1865" dirty="0">
                <a:solidFill>
                  <a:schemeClr val="tx1">
                    <a:lumMod val="75000"/>
                    <a:lumOff val="25000"/>
                  </a:schemeClr>
                </a:solidFill>
                <a:latin typeface="DFPOP1-W9" panose="02010609010101010101" pitchFamily="1" charset="-128"/>
                <a:ea typeface="DFPOP1-W9" panose="02010609010101010101" pitchFamily="1" charset="-128"/>
                <a:cs typeface="Arial Unicode MS" panose="020B0604020202020204" pitchFamily="34" charset="-122"/>
              </a:endParaRPr>
            </a:p>
          </p:txBody>
        </p:sp>
        <p:sp>
          <p:nvSpPr>
            <p:cNvPr id="13" name="文本框 12"/>
            <p:cNvSpPr txBox="1"/>
            <p:nvPr/>
          </p:nvSpPr>
          <p:spPr>
            <a:xfrm>
              <a:off x="4310319" y="2481970"/>
              <a:ext cx="2467200" cy="738664"/>
            </a:xfrm>
            <a:prstGeom prst="rect">
              <a:avLst/>
            </a:prstGeom>
            <a:noFill/>
          </p:spPr>
          <p:txBody>
            <a:bodyPr wrap="square" rtlCol="0">
              <a:spAutoFit/>
            </a:bodyPr>
            <a:lstStyle/>
            <a:p>
              <a:r>
                <a:rPr lang="en-US" altLang="zh-CN" sz="2000" dirty="0">
                  <a:solidFill>
                    <a:schemeClr val="tx1">
                      <a:lumMod val="75000"/>
                      <a:lumOff val="25000"/>
                    </a:schemeClr>
                  </a:solidFill>
                  <a:latin typeface="+mn-ea"/>
                </a:rPr>
                <a:t>Whale's pajamas</a:t>
              </a:r>
            </a:p>
            <a:p>
              <a:r>
                <a:rPr lang="en-US" altLang="zh-CN" sz="1100" dirty="0">
                  <a:solidFill>
                    <a:schemeClr val="tx1">
                      <a:lumMod val="75000"/>
                      <a:lumOff val="25000"/>
                    </a:schemeClr>
                  </a:solidFill>
                  <a:latin typeface="+mn-ea"/>
                </a:rPr>
                <a:t>the majority have suffered alteration in some</a:t>
              </a:r>
              <a:endParaRPr lang="zh-CN" altLang="en-US" sz="1100" dirty="0">
                <a:solidFill>
                  <a:schemeClr val="tx1">
                    <a:lumMod val="75000"/>
                    <a:lumOff val="25000"/>
                  </a:schemeClr>
                </a:solidFill>
                <a:latin typeface="+mn-ea"/>
              </a:endParaRPr>
            </a:p>
          </p:txBody>
        </p:sp>
        <p:sp>
          <p:nvSpPr>
            <p:cNvPr id="14" name="Rectangle 27"/>
            <p:cNvSpPr/>
            <p:nvPr/>
          </p:nvSpPr>
          <p:spPr>
            <a:xfrm>
              <a:off x="4439629" y="3273651"/>
              <a:ext cx="969817" cy="235899"/>
            </a:xfrm>
            <a:prstGeom prst="roundRect">
              <a:avLst>
                <a:gd name="adj" fmla="val 0"/>
              </a:avLst>
            </a:prstGeom>
            <a:noFill/>
            <a:ln w="9525">
              <a:solidFill>
                <a:schemeClr val="tx1">
                  <a:lumMod val="85000"/>
                  <a:lumOff val="15000"/>
                </a:schemeClr>
              </a:solidFill>
            </a:ln>
          </p:spPr>
          <p:txBody>
            <a:bodyPr wrap="square">
              <a:spAutoFit/>
            </a:bodyPr>
            <a:lstStyle/>
            <a:p>
              <a:pPr algn="ctr"/>
              <a:r>
                <a:rPr lang="en-US" altLang="zh-CN" sz="935" dirty="0">
                  <a:solidFill>
                    <a:schemeClr val="tx1">
                      <a:lumMod val="75000"/>
                      <a:lumOff val="25000"/>
                    </a:schemeClr>
                  </a:solidFill>
                </a:rPr>
                <a:t>More Details</a:t>
              </a:r>
            </a:p>
          </p:txBody>
        </p:sp>
      </p:gr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7369" y="2158393"/>
            <a:ext cx="1351157" cy="1351157"/>
          </a:xfrm>
          <a:prstGeom prst="rect">
            <a:avLst/>
          </a:prstGeom>
        </p:spPr>
      </p:pic>
      <p:pic>
        <p:nvPicPr>
          <p:cNvPr id="6" name="大演PPT工作室制作"/>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381540">
            <a:off x="6011340" y="3459864"/>
            <a:ext cx="4091015" cy="1717906"/>
          </a:xfrm>
          <a:prstGeom prst="rect">
            <a:avLst/>
          </a:prstGeom>
        </p:spPr>
      </p:pic>
      <p:sp>
        <p:nvSpPr>
          <p:cNvPr id="23" name="Text Placeholder 32"/>
          <p:cNvSpPr txBox="1"/>
          <p:nvPr/>
        </p:nvSpPr>
        <p:spPr>
          <a:xfrm>
            <a:off x="1860698" y="3925830"/>
            <a:ext cx="1997637" cy="24191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spcBef>
                <a:spcPts val="0"/>
              </a:spcBef>
              <a:buNone/>
            </a:pPr>
            <a:r>
              <a:rPr lang="en-US" sz="1200" dirty="0">
                <a:solidFill>
                  <a:schemeClr val="tx1">
                    <a:lumMod val="85000"/>
                    <a:lumOff val="15000"/>
                  </a:schemeClr>
                </a:solidFill>
                <a:latin typeface="+mn-ea"/>
              </a:rPr>
              <a:t>Lemon drops oat cake oat cake sugar plum sweet cake oreo </a:t>
            </a:r>
            <a:r>
              <a:rPr lang="en-US" altLang="zh-CN" sz="1200" dirty="0">
                <a:solidFill>
                  <a:schemeClr val="tx1">
                    <a:lumMod val="85000"/>
                    <a:lumOff val="15000"/>
                  </a:schemeClr>
                </a:solidFill>
                <a:latin typeface="+mn-ea"/>
              </a:rPr>
              <a:t>Lemon drops oat cake oat cake sugar plum sweet cake oreo Lemon drops oat cake oat cake sugar plum sweet cake oreo Lemon drops oat cake oat cake sugar plum</a:t>
            </a:r>
            <a:endParaRPr lang="en-US" sz="1200" dirty="0">
              <a:solidFill>
                <a:schemeClr val="tx1">
                  <a:lumMod val="85000"/>
                  <a:lumOff val="15000"/>
                </a:schemeClr>
              </a:solidFill>
              <a:latin typeface="+mn-ea"/>
            </a:endParaRPr>
          </a:p>
        </p:txBody>
      </p:sp>
      <p:sp>
        <p:nvSpPr>
          <p:cNvPr id="20" name="TextBox 50"/>
          <p:cNvSpPr txBox="1"/>
          <p:nvPr/>
        </p:nvSpPr>
        <p:spPr>
          <a:xfrm>
            <a:off x="3126039" y="465235"/>
            <a:ext cx="5939922" cy="646331"/>
          </a:xfrm>
          <a:prstGeom prst="rect">
            <a:avLst/>
          </a:prstGeom>
          <a:noFill/>
        </p:spPr>
        <p:txBody>
          <a:bodyPr wrap="square" rtlCol="0">
            <a:spAutoFit/>
          </a:bodyPr>
          <a:lstStyle/>
          <a:p>
            <a:pPr algn="ctr"/>
            <a:r>
              <a:rPr lang="zh-CN" altLang="en-US" sz="3600" dirty="0">
                <a:solidFill>
                  <a:schemeClr val="accent1"/>
                </a:solidFill>
                <a:latin typeface="华康娃娃体W5" panose="040B0509000000000000" pitchFamily="81" charset="-122"/>
                <a:ea typeface="华康娃娃体W5" panose="040B0509000000000000" pitchFamily="81" charset="-122"/>
              </a:rPr>
              <a:t>此处输入标题文字</a:t>
            </a:r>
            <a:endParaRPr lang="en-US" altLang="zh-CN" sz="3600" dirty="0">
              <a:solidFill>
                <a:schemeClr val="accent1"/>
              </a:solidFill>
              <a:latin typeface="华康娃娃体W5" panose="040B0509000000000000" pitchFamily="81" charset="-122"/>
              <a:ea typeface="华康娃娃体W5" panose="040B0509000000000000" pitchFamily="81" charset="-122"/>
            </a:endParaRPr>
          </a:p>
        </p:txBody>
      </p:sp>
      <p:sp>
        <p:nvSpPr>
          <p:cNvPr id="21" name="Rectangle 55"/>
          <p:cNvSpPr/>
          <p:nvPr/>
        </p:nvSpPr>
        <p:spPr>
          <a:xfrm>
            <a:off x="5772000" y="430096"/>
            <a:ext cx="6480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56"/>
          <p:cNvSpPr txBox="1"/>
          <p:nvPr/>
        </p:nvSpPr>
        <p:spPr>
          <a:xfrm>
            <a:off x="4513676" y="1111566"/>
            <a:ext cx="3164649" cy="400110"/>
          </a:xfrm>
          <a:prstGeom prst="rect">
            <a:avLst/>
          </a:prstGeom>
          <a:noFill/>
        </p:spPr>
        <p:txBody>
          <a:bodyPr wrap="none" rtlCol="0">
            <a:spAutoFit/>
          </a:bodyPr>
          <a:lstStyle/>
          <a:p>
            <a:pPr algn="ctr"/>
            <a:r>
              <a:rPr lang="en-US" altLang="zh-CN" sz="2000" dirty="0">
                <a:solidFill>
                  <a:schemeClr val="bg1">
                    <a:lumMod val="50000"/>
                  </a:schemeClr>
                </a:solidFill>
                <a:latin typeface="华康娃娃体W5" panose="040B0509000000000000" pitchFamily="81" charset="-122"/>
                <a:ea typeface="华康娃娃体W5" panose="040B0509000000000000" pitchFamily="81" charset="-122"/>
              </a:rPr>
              <a:t>Write your title text here</a:t>
            </a:r>
            <a:endParaRPr lang="en-US" sz="2000" dirty="0">
              <a:solidFill>
                <a:schemeClr val="bg1">
                  <a:lumMod val="50000"/>
                </a:schemeClr>
              </a:solidFill>
              <a:latin typeface="华康娃娃体W5" panose="040B0509000000000000" pitchFamily="81" charset="-122"/>
              <a:ea typeface="华康娃娃体W5" panose="040B0509000000000000" pitchFamily="8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TitleSubTitleDesc"/>
  <p:tag name="MH" val="20150820163548"/>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TitleSubTitleDesc"/>
  <p:tag name="MH" val="20150820163548"/>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TitleSubTitleDesc"/>
  <p:tag name="MH" val="20150820163548"/>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TitleSubTitleDesc"/>
  <p:tag name="MH" val="20150820163548"/>
  <p:tag name="MH_LIBRARY" val="GRAPHIC"/>
</p:tagLst>
</file>

<file path=ppt/theme/theme1.xml><?xml version="1.0" encoding="utf-8"?>
<a:theme xmlns:a="http://schemas.openxmlformats.org/drawingml/2006/main" name="Office 主题">
  <a:themeElements>
    <a:clrScheme name="治愈系">
      <a:dk1>
        <a:srgbClr val="000000"/>
      </a:dk1>
      <a:lt1>
        <a:srgbClr val="FFFFFF"/>
      </a:lt1>
      <a:dk2>
        <a:srgbClr val="44546A"/>
      </a:dk2>
      <a:lt2>
        <a:srgbClr val="FFFFFF"/>
      </a:lt2>
      <a:accent1>
        <a:srgbClr val="56BCD5"/>
      </a:accent1>
      <a:accent2>
        <a:srgbClr val="F3C059"/>
      </a:accent2>
      <a:accent3>
        <a:srgbClr val="61B93E"/>
      </a:accent3>
      <a:accent4>
        <a:srgbClr val="4B79C0"/>
      </a:accent4>
      <a:accent5>
        <a:srgbClr val="8058D3"/>
      </a:accent5>
      <a:accent6>
        <a:srgbClr val="0BA1B5"/>
      </a:accent6>
      <a:hlink>
        <a:srgbClr val="BB0A0B"/>
      </a:hlink>
      <a:folHlink>
        <a:srgbClr val="BB0A0B"/>
      </a:folHlink>
    </a:clrScheme>
    <a:fontScheme name="自定义 2">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1474</Words>
  <Application>Microsoft Office PowerPoint</Application>
  <PresentationFormat>宽屏</PresentationFormat>
  <Paragraphs>193</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黑体-繁</vt:lpstr>
      <vt:lpstr>华文细黑</vt:lpstr>
      <vt:lpstr>Wingdings</vt:lpstr>
      <vt:lpstr>FontAwesome</vt:lpstr>
      <vt:lpstr>DFPOP1-W9</vt:lpstr>
      <vt:lpstr>Arial</vt:lpstr>
      <vt:lpstr>Agency FB</vt:lpstr>
      <vt:lpstr>华康娃娃体W5</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Windows 用户</cp:lastModifiedBy>
  <cp:revision>89</cp:revision>
  <dcterms:created xsi:type="dcterms:W3CDTF">2015-10-07T12:43:00Z</dcterms:created>
  <dcterms:modified xsi:type="dcterms:W3CDTF">2020-10-22T03:23:43Z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